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85" r:id="rId5"/>
    <p:sldId id="277" r:id="rId6"/>
    <p:sldId id="261" r:id="rId7"/>
    <p:sldId id="262" r:id="rId8"/>
    <p:sldId id="263" r:id="rId9"/>
    <p:sldId id="293" r:id="rId10"/>
    <p:sldId id="286" r:id="rId11"/>
    <p:sldId id="294" r:id="rId12"/>
    <p:sldId id="295" r:id="rId13"/>
    <p:sldId id="296" r:id="rId14"/>
    <p:sldId id="29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5" d="100"/>
          <a:sy n="75" d="100"/>
        </p:scale>
        <p:origin x="1134" y="252"/>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11/18/2022</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11/18/2022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dirty="0"/>
              <a:t>Click icon to add picture</a:t>
            </a:r>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dirty="0"/>
              <a:t>Click icon to add picture</a:t>
            </a:r>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B7A5A-4225-417D-92C6-1C9A16E37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9B9BA8EE-BF3B-4E61-9241-4BC605B36525}"/>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340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dirty="0"/>
              <a:t>Click icon to add picture</a:t>
            </a:r>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dirty="0"/>
              <a:t>Click icon to add picture</a:t>
            </a:r>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dirty="0"/>
              <a:t>Click icon to add picture</a:t>
            </a:r>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dirty="0"/>
              <a:t>Click icon to add picture</a:t>
            </a:r>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dirty="0"/>
              <a:t>Click icon to add picture</a:t>
            </a:r>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dirty="0"/>
              <a:t>Click icon to add picture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dirty="0"/>
              <a:t>Click icon to add picture</a:t>
            </a:r>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dirty="0"/>
              <a:t>Click icon to add picture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dirty="0"/>
              <a:t>Click icon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dirty="0"/>
              <a:t>Click icon to add picture</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dirty="0"/>
              <a:t>Click icon to add picture</a:t>
            </a:r>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r>
              <a:rPr lang="en-US" dirty="0"/>
              <a:t>7/1/20XX</a:t>
            </a:r>
          </a:p>
        </p:txBody>
      </p:sp>
      <p:sp>
        <p:nvSpPr>
          <p:cNvPr id="5" name="Footer Placeholder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71" r:id="rId9"/>
    <p:sldLayoutId id="2147483679" r:id="rId10"/>
    <p:sldLayoutId id="2147483677" r:id="rId11"/>
    <p:sldLayoutId id="2147483672" r:id="rId12"/>
    <p:sldLayoutId id="2147483652" r:id="rId13"/>
    <p:sldLayoutId id="2147483653" r:id="rId14"/>
    <p:sldLayoutId id="2147483650" r:id="rId15"/>
    <p:sldLayoutId id="2147483654" r:id="rId16"/>
    <p:sldLayoutId id="2147483674" r:id="rId17"/>
    <p:sldLayoutId id="2147483676" r:id="rId18"/>
    <p:sldLayoutId id="2147483673" r:id="rId19"/>
    <p:sldLayoutId id="2147483675" r:id="rId20"/>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p:spPr>
      </p:pic>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a:xfrm>
            <a:off x="2373216" y="3667946"/>
            <a:ext cx="9285382" cy="1277857"/>
          </a:xfrm>
        </p:spPr>
        <p:txBody>
          <a:bodyPr/>
          <a:lstStyle/>
          <a:p>
            <a:r>
              <a:rPr lang="en-US" dirty="0"/>
              <a:t>PROJECT:  pHONEBOOK</a:t>
            </a:r>
          </a:p>
        </p:txBody>
      </p:sp>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a:xfrm>
            <a:off x="2284355" y="4687178"/>
            <a:ext cx="1598515" cy="1681163"/>
          </a:xfrm>
        </p:spPr>
        <p:txBody>
          <a:bodyPr/>
          <a:lstStyle/>
          <a:p>
            <a:r>
              <a:rPr lang="en-US" dirty="0"/>
              <a:t>I</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a:xfrm>
            <a:off x="3440172" y="1726672"/>
            <a:ext cx="1253665" cy="1681163"/>
          </a:xfrm>
        </p:spPr>
        <p:txBody>
          <a:bodyPr/>
          <a:lstStyle/>
          <a:p>
            <a:r>
              <a:rPr lang="en-US" dirty="0"/>
              <a:t>I</a:t>
            </a:r>
          </a:p>
        </p:txBody>
      </p:sp>
      <p:sp>
        <p:nvSpPr>
          <p:cNvPr id="17" name="Text Placeholder 16">
            <a:extLst>
              <a:ext uri="{FF2B5EF4-FFF2-40B4-BE49-F238E27FC236}">
                <a16:creationId xmlns:a16="http://schemas.microsoft.com/office/drawing/2014/main" id="{B0FFBF6C-2281-4A59-8BF0-A256739C023B}"/>
              </a:ext>
            </a:extLst>
          </p:cNvPr>
          <p:cNvSpPr>
            <a:spLocks noGrp="1"/>
          </p:cNvSpPr>
          <p:nvPr>
            <p:ph type="body" sz="quarter" idx="14"/>
          </p:nvPr>
        </p:nvSpPr>
        <p:spPr>
          <a:xfrm>
            <a:off x="1903189" y="71740"/>
            <a:ext cx="1253665" cy="1681163"/>
          </a:xfrm>
        </p:spPr>
        <p:txBody>
          <a:bodyPr/>
          <a:lstStyle/>
          <a:p>
            <a:r>
              <a:rPr lang="en-US" dirty="0"/>
              <a:t>M</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a:xfrm>
            <a:off x="629693" y="2858632"/>
            <a:ext cx="1253665" cy="1681163"/>
          </a:xfrm>
        </p:spPr>
        <p:txBody>
          <a:bodyPr/>
          <a:lstStyle/>
          <a:p>
            <a:r>
              <a:rPr lang="en-US" dirty="0"/>
              <a:t>N</a:t>
            </a:r>
          </a:p>
        </p:txBody>
      </p:sp>
      <p:sp>
        <p:nvSpPr>
          <p:cNvPr id="32" name="Subtitle 31">
            <a:extLst>
              <a:ext uri="{FF2B5EF4-FFF2-40B4-BE49-F238E27FC236}">
                <a16:creationId xmlns:a16="http://schemas.microsoft.com/office/drawing/2014/main" id="{F69B5076-6A18-4AD8-A2C2-DB967CF6EE50}"/>
              </a:ext>
            </a:extLst>
          </p:cNvPr>
          <p:cNvSpPr>
            <a:spLocks noGrp="1"/>
          </p:cNvSpPr>
          <p:nvPr>
            <p:ph type="subTitle" idx="1"/>
          </p:nvPr>
        </p:nvSpPr>
        <p:spPr>
          <a:xfrm>
            <a:off x="7970418" y="5325276"/>
            <a:ext cx="3677297" cy="682094"/>
          </a:xfrm>
        </p:spPr>
        <p:txBody>
          <a:bodyPr/>
          <a:lstStyle/>
          <a:p>
            <a:r>
              <a:rPr lang="en-US" dirty="0"/>
              <a:t>ASHWINI PANDEY</a:t>
            </a:r>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310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EDA632-62C0-22A8-1007-4B7BFF365CD5}"/>
              </a:ext>
            </a:extLst>
          </p:cNvPr>
          <p:cNvSpPr>
            <a:spLocks noGrp="1"/>
          </p:cNvSpPr>
          <p:nvPr>
            <p:ph idx="1"/>
          </p:nvPr>
        </p:nvSpPr>
        <p:spPr>
          <a:xfrm>
            <a:off x="1034142" y="1850572"/>
            <a:ext cx="10134601" cy="4505778"/>
          </a:xfrm>
        </p:spPr>
        <p:txBody>
          <a:bodyPr>
            <a:normAutofit/>
          </a:bodyPr>
          <a:lstStyle/>
          <a:p>
            <a:pPr marL="0" indent="0">
              <a:buNone/>
            </a:pPr>
            <a:r>
              <a:rPr lang="en-IN" sz="1100" dirty="0" err="1"/>
              <a:t>dlm_contact.removeAllElements</a:t>
            </a:r>
            <a:r>
              <a:rPr lang="en-IN" sz="1100" dirty="0"/>
              <a:t>(); </a:t>
            </a:r>
          </a:p>
          <a:p>
            <a:pPr marL="0" indent="0">
              <a:buNone/>
            </a:pPr>
            <a:r>
              <a:rPr lang="en-IN" sz="1100" dirty="0"/>
              <a:t>for(Contact c: </a:t>
            </a:r>
            <a:r>
              <a:rPr lang="en-IN" sz="1100" dirty="0" err="1"/>
              <a:t>tempList</a:t>
            </a:r>
            <a:r>
              <a:rPr lang="en-IN" sz="1100" dirty="0"/>
              <a:t>) </a:t>
            </a:r>
          </a:p>
          <a:p>
            <a:pPr marL="0" indent="0">
              <a:buNone/>
            </a:pPr>
            <a:r>
              <a:rPr lang="en-IN" sz="1100" dirty="0"/>
              <a:t>{ </a:t>
            </a:r>
          </a:p>
          <a:p>
            <a:pPr marL="0" indent="0">
              <a:buNone/>
            </a:pPr>
            <a:r>
              <a:rPr lang="en-IN" sz="1100" dirty="0" err="1"/>
              <a:t>dlm_contact.addElement</a:t>
            </a:r>
            <a:r>
              <a:rPr lang="en-IN" sz="1100" dirty="0"/>
              <a:t>(c); </a:t>
            </a:r>
          </a:p>
          <a:p>
            <a:pPr marL="0" indent="0">
              <a:buNone/>
            </a:pPr>
            <a:r>
              <a:rPr lang="en-IN" sz="1100" dirty="0"/>
              <a:t>}</a:t>
            </a:r>
          </a:p>
          <a:p>
            <a:pPr marL="0" indent="0">
              <a:buNone/>
            </a:pPr>
            <a:r>
              <a:rPr lang="en-IN" sz="1100" dirty="0" err="1"/>
              <a:t>txt_name.setText</a:t>
            </a:r>
            <a:r>
              <a:rPr lang="en-IN" sz="1100" dirty="0"/>
              <a:t>(""); </a:t>
            </a:r>
          </a:p>
          <a:p>
            <a:pPr marL="0" indent="0">
              <a:buNone/>
            </a:pPr>
            <a:r>
              <a:rPr lang="en-IN" sz="1100" dirty="0" err="1"/>
              <a:t>txt_cno.setText</a:t>
            </a:r>
            <a:r>
              <a:rPr lang="en-IN" sz="1100" dirty="0"/>
              <a:t>(""); </a:t>
            </a:r>
          </a:p>
          <a:p>
            <a:pPr marL="0" indent="0">
              <a:buNone/>
            </a:pPr>
            <a:r>
              <a:rPr lang="en-IN" sz="1100" dirty="0" err="1"/>
              <a:t>JOptionPane.showMessageDialog</a:t>
            </a:r>
            <a:r>
              <a:rPr lang="en-IN" sz="1100" dirty="0"/>
              <a:t>(</a:t>
            </a:r>
            <a:r>
              <a:rPr lang="en-IN" sz="1100" dirty="0" err="1"/>
              <a:t>jf_AddContact</a:t>
            </a:r>
            <a:r>
              <a:rPr lang="en-IN" sz="1100" dirty="0"/>
              <a:t>, "Contact has been </a:t>
            </a:r>
            <a:r>
              <a:rPr lang="en-IN" sz="1100" dirty="0" err="1"/>
              <a:t>added","Success</a:t>
            </a:r>
            <a:r>
              <a:rPr lang="en-IN" sz="1100" dirty="0"/>
              <a:t> Message",</a:t>
            </a:r>
            <a:r>
              <a:rPr lang="en-IN" sz="1100" dirty="0" err="1"/>
              <a:t>JOptionPane.INFORMATION_MESSAGE</a:t>
            </a:r>
            <a:r>
              <a:rPr lang="en-IN" sz="1100" dirty="0"/>
              <a:t>); </a:t>
            </a:r>
          </a:p>
          <a:p>
            <a:pPr marL="0" indent="0">
              <a:buNone/>
            </a:pPr>
            <a:r>
              <a:rPr lang="en-IN" sz="1100" dirty="0"/>
              <a:t>int status=</a:t>
            </a:r>
            <a:r>
              <a:rPr lang="en-IN" sz="1100" dirty="0" err="1"/>
              <a:t>JOptionPane.showConfirmDialog</a:t>
            </a:r>
            <a:r>
              <a:rPr lang="en-IN" sz="1100" dirty="0"/>
              <a:t>(</a:t>
            </a:r>
            <a:r>
              <a:rPr lang="en-IN" sz="1100" dirty="0" err="1"/>
              <a:t>jf_AddContact</a:t>
            </a:r>
            <a:r>
              <a:rPr lang="en-IN" sz="1100" dirty="0"/>
              <a:t>, "want to continue?","Confirmation",</a:t>
            </a:r>
            <a:r>
              <a:rPr lang="en-IN" sz="1100" dirty="0" err="1"/>
              <a:t>JOptionPane.YES_NO_OPTION</a:t>
            </a:r>
            <a:r>
              <a:rPr lang="en-IN" sz="1100" dirty="0"/>
              <a:t>); </a:t>
            </a:r>
          </a:p>
          <a:p>
            <a:pPr marL="0" indent="0">
              <a:buNone/>
            </a:pPr>
            <a:r>
              <a:rPr lang="en-IN" sz="1100" dirty="0"/>
              <a:t>if (status==0) </a:t>
            </a:r>
          </a:p>
          <a:p>
            <a:pPr marL="0" indent="0">
              <a:buNone/>
            </a:pPr>
            <a:r>
              <a:rPr lang="en-IN" sz="1100" dirty="0"/>
              <a:t>{ </a:t>
            </a:r>
            <a:r>
              <a:rPr lang="en-IN" sz="1100" dirty="0" err="1"/>
              <a:t>jf_AddContact.setVisible</a:t>
            </a:r>
            <a:r>
              <a:rPr lang="en-IN" sz="1100" dirty="0"/>
              <a:t>(true); } </a:t>
            </a:r>
          </a:p>
          <a:p>
            <a:pPr marL="0" indent="0">
              <a:buNone/>
            </a:pPr>
            <a:r>
              <a:rPr lang="en-IN" sz="1100" dirty="0"/>
              <a:t>else { </a:t>
            </a:r>
            <a:r>
              <a:rPr lang="en-IN" sz="1100" dirty="0" err="1"/>
              <a:t>jf_AddConta</a:t>
            </a:r>
            <a:r>
              <a:rPr lang="en-IN" sz="1100" dirty="0"/>
              <a:t> </a:t>
            </a:r>
            <a:r>
              <a:rPr lang="en-IN" sz="1100" dirty="0" err="1"/>
              <a:t>ct.dispose</a:t>
            </a:r>
            <a:r>
              <a:rPr lang="en-IN" sz="1100" dirty="0"/>
              <a:t>( ); } </a:t>
            </a:r>
          </a:p>
          <a:p>
            <a:pPr marL="0" indent="0">
              <a:buNone/>
            </a:pPr>
            <a:r>
              <a:rPr lang="en-IN" sz="1100" dirty="0"/>
              <a:t>} </a:t>
            </a:r>
          </a:p>
          <a:p>
            <a:pPr marL="0" indent="0">
              <a:buNone/>
            </a:pPr>
            <a:r>
              <a:rPr lang="en-IN" sz="1100" dirty="0"/>
              <a:t>}</a:t>
            </a:r>
            <a:endParaRPr lang="en-IN" sz="1600" dirty="0"/>
          </a:p>
          <a:p>
            <a:pPr marL="0" indent="0">
              <a:buNone/>
            </a:pPr>
            <a:endParaRPr lang="en-IN" sz="1100" dirty="0"/>
          </a:p>
        </p:txBody>
      </p:sp>
      <p:sp>
        <p:nvSpPr>
          <p:cNvPr id="3" name="Date Placeholder 2">
            <a:extLst>
              <a:ext uri="{FF2B5EF4-FFF2-40B4-BE49-F238E27FC236}">
                <a16:creationId xmlns:a16="http://schemas.microsoft.com/office/drawing/2014/main" id="{4C7F36A0-8695-49E1-90B8-92C4C5E1E8B4}"/>
              </a:ext>
            </a:extLst>
          </p:cNvPr>
          <p:cNvSpPr>
            <a:spLocks noGrp="1"/>
          </p:cNvSpPr>
          <p:nvPr>
            <p:ph type="dt" sz="half" idx="10"/>
          </p:nvPr>
        </p:nvSpPr>
        <p:spPr/>
        <p:txBody>
          <a:bodyPr/>
          <a:lstStyle/>
          <a:p>
            <a:r>
              <a:rPr lang="en-US" dirty="0"/>
              <a:t>18/11/2022</a:t>
            </a:r>
          </a:p>
        </p:txBody>
      </p:sp>
      <p:sp>
        <p:nvSpPr>
          <p:cNvPr id="4" name="Footer Placeholder 3">
            <a:extLst>
              <a:ext uri="{FF2B5EF4-FFF2-40B4-BE49-F238E27FC236}">
                <a16:creationId xmlns:a16="http://schemas.microsoft.com/office/drawing/2014/main" id="{DF796B7B-C676-3D6B-B477-14EC476C95AB}"/>
              </a:ext>
            </a:extLst>
          </p:cNvPr>
          <p:cNvSpPr>
            <a:spLocks noGrp="1"/>
          </p:cNvSpPr>
          <p:nvPr>
            <p:ph type="ftr" sz="quarter" idx="11"/>
          </p:nvPr>
        </p:nvSpPr>
        <p:spPr/>
        <p:txBody>
          <a:bodyPr/>
          <a:lstStyle/>
          <a:p>
            <a:r>
              <a:rPr lang="en-US" dirty="0" err="1"/>
              <a:t>PhoneBook</a:t>
            </a:r>
            <a:endParaRPr lang="en-US" dirty="0"/>
          </a:p>
        </p:txBody>
      </p:sp>
      <p:sp>
        <p:nvSpPr>
          <p:cNvPr id="5" name="Slide Number Placeholder 4">
            <a:extLst>
              <a:ext uri="{FF2B5EF4-FFF2-40B4-BE49-F238E27FC236}">
                <a16:creationId xmlns:a16="http://schemas.microsoft.com/office/drawing/2014/main" id="{DEAE1E43-6BC3-A1D2-BE25-46A188CB6C3D}"/>
              </a:ext>
            </a:extLst>
          </p:cNvPr>
          <p:cNvSpPr>
            <a:spLocks noGrp="1"/>
          </p:cNvSpPr>
          <p:nvPr>
            <p:ph type="sldNum" sz="quarter" idx="12"/>
          </p:nvPr>
        </p:nvSpPr>
        <p:spPr/>
        <p:txBody>
          <a:bodyPr/>
          <a:lstStyle/>
          <a:p>
            <a:fld id="{9FF96520-E4CE-4EAD-8ABF-1D2297D6B3AA}" type="slidenum">
              <a:rPr lang="en-US" smtClean="0"/>
              <a:t>10</a:t>
            </a:fld>
            <a:endParaRPr lang="en-US" dirty="0"/>
          </a:p>
        </p:txBody>
      </p:sp>
      <p:sp>
        <p:nvSpPr>
          <p:cNvPr id="6" name="Title 5">
            <a:extLst>
              <a:ext uri="{FF2B5EF4-FFF2-40B4-BE49-F238E27FC236}">
                <a16:creationId xmlns:a16="http://schemas.microsoft.com/office/drawing/2014/main" id="{6D007919-3689-059D-631F-C8227583B951}"/>
              </a:ext>
            </a:extLst>
          </p:cNvPr>
          <p:cNvSpPr>
            <a:spLocks noGrp="1"/>
          </p:cNvSpPr>
          <p:nvPr>
            <p:ph type="title"/>
          </p:nvPr>
        </p:nvSpPr>
        <p:spPr/>
        <p:txBody>
          <a:bodyPr/>
          <a:lstStyle/>
          <a:p>
            <a:r>
              <a:rPr lang="en-US" dirty="0"/>
              <a:t>Code of adding contact</a:t>
            </a:r>
            <a:endParaRPr lang="en-IN" dirty="0"/>
          </a:p>
        </p:txBody>
      </p:sp>
    </p:spTree>
    <p:extLst>
      <p:ext uri="{BB962C8B-B14F-4D97-AF65-F5344CB8AC3E}">
        <p14:creationId xmlns:p14="http://schemas.microsoft.com/office/powerpoint/2010/main" val="3158561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a circuit board">
            <a:extLst>
              <a:ext uri="{FF2B5EF4-FFF2-40B4-BE49-F238E27FC236}">
                <a16:creationId xmlns:a16="http://schemas.microsoft.com/office/drawing/2014/main" id="{7E46DF18-087D-4FF8-A5A2-0C0EAD030693}"/>
              </a:ext>
            </a:extLst>
          </p:cNvPr>
          <p:cNvPicPr>
            <a:picLocks noGrp="1" noChangeAspect="1"/>
          </p:cNvPicPr>
          <p:nvPr>
            <p:ph type="pic" sz="quarter" idx="28"/>
          </p:nvPr>
        </p:nvPicPr>
        <p:blipFill rotWithShape="1">
          <a:blip r:embed="rId2" cstate="screen">
            <a:extLst>
              <a:ext uri="{28A0092B-C50C-407E-A947-70E740481C1C}">
                <a14:useLocalDpi xmlns:a14="http://schemas.microsoft.com/office/drawing/2010/main"/>
              </a:ext>
            </a:extLst>
          </a:blip>
          <a:srcRect/>
          <a:stretch/>
        </p:blipFill>
        <p:spPr>
          <a:xfrm>
            <a:off x="6426578" y="0"/>
            <a:ext cx="5765422" cy="6858000"/>
          </a:xfrm>
        </p:spPr>
      </p:pic>
      <p:pic>
        <p:nvPicPr>
          <p:cNvPr id="12" name="Picture Placeholder 11" descr="young person writing on white board">
            <a:extLst>
              <a:ext uri="{FF2B5EF4-FFF2-40B4-BE49-F238E27FC236}">
                <a16:creationId xmlns:a16="http://schemas.microsoft.com/office/drawing/2014/main" id="{C8584C16-529D-49FC-9E5D-414F66219568}"/>
              </a:ext>
            </a:extLst>
          </p:cNvPr>
          <p:cNvPicPr>
            <a:picLocks noGrp="1" noChangeAspect="1"/>
          </p:cNvPicPr>
          <p:nvPr>
            <p:ph type="pic" sz="quarter" idx="27"/>
          </p:nvPr>
        </p:nvPicPr>
        <p:blipFill rotWithShape="1">
          <a:blip r:embed="rId3" cstate="screen">
            <a:extLst>
              <a:ext uri="{28A0092B-C50C-407E-A947-70E740481C1C}">
                <a14:useLocalDpi xmlns:a14="http://schemas.microsoft.com/office/drawing/2010/main"/>
              </a:ext>
            </a:extLst>
          </a:blip>
          <a:srcRect/>
          <a:stretch/>
        </p:blipFill>
        <p:spPr>
          <a:xfrm>
            <a:off x="-11657" y="-16298"/>
            <a:ext cx="5555640" cy="6874299"/>
          </a:xfrm>
        </p:spPr>
      </p:pic>
      <p:sp>
        <p:nvSpPr>
          <p:cNvPr id="4" name="Text Placeholder 3">
            <a:extLst>
              <a:ext uri="{FF2B5EF4-FFF2-40B4-BE49-F238E27FC236}">
                <a16:creationId xmlns:a16="http://schemas.microsoft.com/office/drawing/2014/main" id="{8F84C8A3-BFE6-44FA-B04F-1AE7E2151B3D}"/>
              </a:ext>
            </a:extLst>
          </p:cNvPr>
          <p:cNvSpPr>
            <a:spLocks noGrp="1"/>
          </p:cNvSpPr>
          <p:nvPr>
            <p:ph type="body" sz="quarter" idx="15"/>
          </p:nvPr>
        </p:nvSpPr>
        <p:spPr>
          <a:xfrm>
            <a:off x="4461307" y="4277953"/>
            <a:ext cx="2310968" cy="470424"/>
          </a:xfrm>
        </p:spPr>
        <p:txBody>
          <a:bodyPr>
            <a:normAutofit/>
          </a:bodyPr>
          <a:lstStyle/>
          <a:p>
            <a:r>
              <a:rPr lang="en-US" dirty="0"/>
              <a:t>Ashwini Pandey</a:t>
            </a:r>
          </a:p>
        </p:txBody>
      </p:sp>
      <p:sp>
        <p:nvSpPr>
          <p:cNvPr id="5" name="Date Placeholder 4">
            <a:extLst>
              <a:ext uri="{FF2B5EF4-FFF2-40B4-BE49-F238E27FC236}">
                <a16:creationId xmlns:a16="http://schemas.microsoft.com/office/drawing/2014/main" id="{75C73F7B-2D44-4B60-8403-3E61DA1F05C3}"/>
              </a:ext>
            </a:extLst>
          </p:cNvPr>
          <p:cNvSpPr>
            <a:spLocks noGrp="1"/>
          </p:cNvSpPr>
          <p:nvPr>
            <p:ph type="dt" sz="half" idx="20"/>
          </p:nvPr>
        </p:nvSpPr>
        <p:spPr>
          <a:xfrm>
            <a:off x="838200" y="6356350"/>
            <a:ext cx="2743200" cy="365125"/>
          </a:xfrm>
        </p:spPr>
        <p:txBody>
          <a:bodyPr/>
          <a:lstStyle/>
          <a:p>
            <a:r>
              <a:rPr lang="en-US" dirty="0"/>
              <a:t>18/11/2022</a:t>
            </a:r>
          </a:p>
        </p:txBody>
      </p:sp>
      <p:sp>
        <p:nvSpPr>
          <p:cNvPr id="7" name="Footer Placeholder 6">
            <a:extLst>
              <a:ext uri="{FF2B5EF4-FFF2-40B4-BE49-F238E27FC236}">
                <a16:creationId xmlns:a16="http://schemas.microsoft.com/office/drawing/2014/main" id="{DEFBC735-43B8-468D-9D37-E51AAF9D343D}"/>
              </a:ext>
            </a:extLst>
          </p:cNvPr>
          <p:cNvSpPr>
            <a:spLocks noGrp="1"/>
          </p:cNvSpPr>
          <p:nvPr>
            <p:ph type="ftr" sz="quarter" idx="21"/>
          </p:nvPr>
        </p:nvSpPr>
        <p:spPr>
          <a:xfrm>
            <a:off x="4038600" y="6356350"/>
            <a:ext cx="4114800" cy="365125"/>
          </a:xfrm>
        </p:spPr>
        <p:txBody>
          <a:bodyPr/>
          <a:lstStyle/>
          <a:p>
            <a:r>
              <a:rPr lang="en-US" dirty="0" err="1"/>
              <a:t>PhoneBook</a:t>
            </a:r>
            <a:endParaRPr lang="en-US" dirty="0"/>
          </a:p>
        </p:txBody>
      </p:sp>
      <p:sp>
        <p:nvSpPr>
          <p:cNvPr id="9" name="Slide Number Placeholder 8">
            <a:extLst>
              <a:ext uri="{FF2B5EF4-FFF2-40B4-BE49-F238E27FC236}">
                <a16:creationId xmlns:a16="http://schemas.microsoft.com/office/drawing/2014/main" id="{08C3C4A8-F198-4008-B069-610BBFEC4095}"/>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11</a:t>
            </a:fld>
            <a:endParaRPr lang="en-US" dirty="0"/>
          </a:p>
        </p:txBody>
      </p:sp>
      <p:sp>
        <p:nvSpPr>
          <p:cNvPr id="6" name="Text Placeholder 5">
            <a:extLst>
              <a:ext uri="{FF2B5EF4-FFF2-40B4-BE49-F238E27FC236}">
                <a16:creationId xmlns:a16="http://schemas.microsoft.com/office/drawing/2014/main" id="{ED21F17E-3711-4948-8F8C-9D77E89C60B5}"/>
              </a:ext>
            </a:extLst>
          </p:cNvPr>
          <p:cNvSpPr>
            <a:spLocks noGrp="1"/>
          </p:cNvSpPr>
          <p:nvPr>
            <p:ph type="body" sz="quarter" idx="24"/>
          </p:nvPr>
        </p:nvSpPr>
        <p:spPr>
          <a:xfrm>
            <a:off x="4156823" y="4752561"/>
            <a:ext cx="2310968" cy="470424"/>
          </a:xfrm>
        </p:spPr>
        <p:txBody>
          <a:bodyPr>
            <a:normAutofit/>
          </a:bodyPr>
          <a:lstStyle/>
          <a:p>
            <a:r>
              <a:rPr lang="en-US" dirty="0"/>
              <a:t>ash7410pandey@gmail.com</a:t>
            </a:r>
          </a:p>
          <a:p>
            <a:endParaRPr lang="en-US" dirty="0"/>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29"/>
          </p:nvPr>
        </p:nvSpPr>
        <p:spPr>
          <a:xfrm>
            <a:off x="3580046" y="5673201"/>
            <a:ext cx="2310968" cy="470424"/>
          </a:xfrm>
        </p:spPr>
        <p:txBody>
          <a:bodyPr>
            <a:normAutofit/>
          </a:bodyPr>
          <a:lstStyle/>
          <a:p>
            <a:r>
              <a:rPr lang="en-US" dirty="0"/>
              <a:t>206-555-0146</a:t>
            </a:r>
          </a:p>
        </p:txBody>
      </p:sp>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898571" y="3363686"/>
            <a:ext cx="3907972" cy="555171"/>
          </a:xfrm>
        </p:spPr>
        <p:txBody>
          <a:bodyPr/>
          <a:lstStyle/>
          <a:p>
            <a:r>
              <a:rPr lang="en-US" dirty="0"/>
              <a:t>Thank you</a:t>
            </a:r>
          </a:p>
        </p:txBody>
      </p:sp>
    </p:spTree>
    <p:extLst>
      <p:ext uri="{BB962C8B-B14F-4D97-AF65-F5344CB8AC3E}">
        <p14:creationId xmlns:p14="http://schemas.microsoft.com/office/powerpoint/2010/main" val="2546836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099456" y="3257550"/>
            <a:ext cx="4203247" cy="743744"/>
          </a:xfrm>
        </p:spPr>
        <p:txBody>
          <a:bodyPr/>
          <a:lstStyle/>
          <a:p>
            <a:r>
              <a:rPr lang="en-ZA" dirty="0"/>
              <a:t>About us</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099456" y="4238625"/>
            <a:ext cx="4203247" cy="1800225"/>
          </a:xfrm>
        </p:spPr>
        <p:txBody>
          <a:bodyPr vert="horz" lIns="0" tIns="45720" rIns="91440" bIns="45720" rtlCol="0" anchor="t">
            <a:normAutofit/>
          </a:bodyPr>
          <a:lstStyle/>
          <a:p>
            <a:r>
              <a:rPr lang="en-US" sz="1400" dirty="0"/>
              <a:t>At RJ College, </a:t>
            </a:r>
            <a:r>
              <a:rPr lang="en-US" sz="1400" dirty="0">
                <a:effectLst/>
                <a:ea typeface="Calibri" panose="020F0502020204030204" pitchFamily="34" charset="0"/>
                <a:cs typeface="Times New Roman" panose="02020603050405020304" pitchFamily="18" charset="0"/>
              </a:rPr>
              <a:t>I represent the design and implementation of </a:t>
            </a:r>
            <a:r>
              <a:rPr lang="en-US" sz="1400" dirty="0" err="1">
                <a:effectLst/>
                <a:ea typeface="Calibri" panose="020F0502020204030204" pitchFamily="34" charset="0"/>
                <a:cs typeface="Times New Roman" panose="02020603050405020304" pitchFamily="18" charset="0"/>
              </a:rPr>
              <a:t>PhoneBook</a:t>
            </a:r>
            <a:r>
              <a:rPr lang="en-US" sz="1400" dirty="0">
                <a:effectLst/>
                <a:ea typeface="Calibri" panose="020F0502020204030204" pitchFamily="34" charset="0"/>
                <a:cs typeface="Times New Roman" panose="02020603050405020304" pitchFamily="18" charset="0"/>
              </a:rPr>
              <a:t>. </a:t>
            </a:r>
            <a:endParaRPr lang="en-US" sz="1000" dirty="0"/>
          </a:p>
        </p:txBody>
      </p:sp>
      <p:sp>
        <p:nvSpPr>
          <p:cNvPr id="6" name="Date Placeholder 5">
            <a:extLst>
              <a:ext uri="{FF2B5EF4-FFF2-40B4-BE49-F238E27FC236}">
                <a16:creationId xmlns:a16="http://schemas.microsoft.com/office/drawing/2014/main" id="{673CABDF-C205-4E5E-92F8-7C5863368C89}"/>
              </a:ext>
            </a:extLst>
          </p:cNvPr>
          <p:cNvSpPr>
            <a:spLocks noGrp="1"/>
          </p:cNvSpPr>
          <p:nvPr>
            <p:ph type="dt" sz="half" idx="10"/>
          </p:nvPr>
        </p:nvSpPr>
        <p:spPr>
          <a:xfrm>
            <a:off x="838200" y="6356350"/>
            <a:ext cx="2743200" cy="365125"/>
          </a:xfrm>
        </p:spPr>
        <p:txBody>
          <a:bodyPr/>
          <a:lstStyle/>
          <a:p>
            <a:r>
              <a:rPr lang="en-US" dirty="0"/>
              <a:t>18/11/2022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err="1"/>
              <a:t>PhoneBook</a:t>
            </a:r>
            <a:endParaRPr lang="en-ZA"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1034186" y="2903538"/>
            <a:ext cx="3104198" cy="345475"/>
          </a:xfrm>
        </p:spPr>
        <p:txBody>
          <a:bodyPr vert="horz" lIns="0" tIns="45720" rIns="91440" bIns="45720" rtlCol="0" anchor="t">
            <a:normAutofit fontScale="92500" lnSpcReduction="20000"/>
          </a:bodyPr>
          <a:lstStyle/>
          <a:p>
            <a:r>
              <a:rPr lang="en-US" sz="2400" dirty="0"/>
              <a:t>STORAGE</a:t>
            </a:r>
            <a:endParaRPr lang="en-US" dirty="0"/>
          </a:p>
        </p:txBody>
      </p:sp>
      <p:sp>
        <p:nvSpPr>
          <p:cNvPr id="4" name="Text Placeholder 3">
            <a:extLst>
              <a:ext uri="{FF2B5EF4-FFF2-40B4-BE49-F238E27FC236}">
                <a16:creationId xmlns:a16="http://schemas.microsoft.com/office/drawing/2014/main" id="{B33DB723-F5E2-41A5-84C1-EBDEDA5B2188}"/>
              </a:ext>
            </a:extLst>
          </p:cNvPr>
          <p:cNvSpPr>
            <a:spLocks noGrp="1"/>
          </p:cNvSpPr>
          <p:nvPr>
            <p:ph type="body" sz="quarter" idx="15"/>
          </p:nvPr>
        </p:nvSpPr>
        <p:spPr>
          <a:xfrm>
            <a:off x="1034141" y="3249013"/>
            <a:ext cx="3103493" cy="866401"/>
          </a:xfrm>
        </p:spPr>
        <p:txBody>
          <a:bodyPr>
            <a:normAutofit fontScale="25000" lnSpcReduction="20000"/>
          </a:bodyPr>
          <a:lstStyle/>
          <a:p>
            <a:r>
              <a:rPr lang="en-US" sz="5600" dirty="0"/>
              <a:t>This application does not store any thing either in device storage or in cloud.</a:t>
            </a:r>
            <a:r>
              <a:rPr lang="en-US" sz="1400" dirty="0"/>
              <a:t>  </a:t>
            </a:r>
          </a:p>
        </p:txBody>
      </p:sp>
      <p:sp>
        <p:nvSpPr>
          <p:cNvPr id="5" name="Text Placeholder 4">
            <a:extLst>
              <a:ext uri="{FF2B5EF4-FFF2-40B4-BE49-F238E27FC236}">
                <a16:creationId xmlns:a16="http://schemas.microsoft.com/office/drawing/2014/main" id="{EBEDB7CB-2A17-4C89-8463-567F882F6B1C}"/>
              </a:ext>
            </a:extLst>
          </p:cNvPr>
          <p:cNvSpPr>
            <a:spLocks noGrp="1"/>
          </p:cNvSpPr>
          <p:nvPr>
            <p:ph type="body" sz="quarter" idx="16"/>
          </p:nvPr>
        </p:nvSpPr>
        <p:spPr>
          <a:xfrm>
            <a:off x="4641894" y="2903538"/>
            <a:ext cx="3104198" cy="320381"/>
          </a:xfrm>
        </p:spPr>
        <p:txBody>
          <a:bodyPr/>
          <a:lstStyle/>
          <a:p>
            <a:r>
              <a:rPr lang="en-US" sz="2400" dirty="0"/>
              <a:t>COMPATIBILITY</a:t>
            </a:r>
            <a:endParaRPr lang="en-US" dirty="0"/>
          </a:p>
        </p:txBody>
      </p:sp>
      <p:sp>
        <p:nvSpPr>
          <p:cNvPr id="6" name="Text Placeholder 5">
            <a:extLst>
              <a:ext uri="{FF2B5EF4-FFF2-40B4-BE49-F238E27FC236}">
                <a16:creationId xmlns:a16="http://schemas.microsoft.com/office/drawing/2014/main" id="{D8F83235-6CF2-4F43-BEFE-6C0E272FDCC6}"/>
              </a:ext>
            </a:extLst>
          </p:cNvPr>
          <p:cNvSpPr>
            <a:spLocks noGrp="1"/>
          </p:cNvSpPr>
          <p:nvPr>
            <p:ph type="body" sz="quarter" idx="17"/>
          </p:nvPr>
        </p:nvSpPr>
        <p:spPr>
          <a:xfrm>
            <a:off x="4642223" y="3249013"/>
            <a:ext cx="3103493" cy="866401"/>
          </a:xfrm>
        </p:spPr>
        <p:txBody>
          <a:bodyPr>
            <a:normAutofit/>
          </a:bodyPr>
          <a:lstStyle/>
          <a:p>
            <a:r>
              <a:rPr lang="en-US" sz="1400" dirty="0"/>
              <a:t>It is not compatible with  Older version of JDK and Java.</a:t>
            </a:r>
          </a:p>
          <a:p>
            <a:endParaRPr lang="en-US" dirty="0"/>
          </a:p>
        </p:txBody>
      </p:sp>
      <p:sp>
        <p:nvSpPr>
          <p:cNvPr id="7" name="Text Placeholder 6">
            <a:extLst>
              <a:ext uri="{FF2B5EF4-FFF2-40B4-BE49-F238E27FC236}">
                <a16:creationId xmlns:a16="http://schemas.microsoft.com/office/drawing/2014/main" id="{38567012-CD35-41AB-B12D-92555A9BE0D0}"/>
              </a:ext>
            </a:extLst>
          </p:cNvPr>
          <p:cNvSpPr>
            <a:spLocks noGrp="1"/>
          </p:cNvSpPr>
          <p:nvPr>
            <p:ph type="body" sz="quarter" idx="18"/>
          </p:nvPr>
        </p:nvSpPr>
        <p:spPr>
          <a:xfrm>
            <a:off x="8249601" y="2903538"/>
            <a:ext cx="3104198" cy="320381"/>
          </a:xfrm>
        </p:spPr>
        <p:txBody>
          <a:bodyPr/>
          <a:lstStyle/>
          <a:p>
            <a:r>
              <a:rPr lang="en-US" sz="2400" dirty="0"/>
              <a:t>SORTING</a:t>
            </a:r>
            <a:endParaRPr lang="en-US" dirty="0"/>
          </a:p>
        </p:txBody>
      </p:sp>
      <p:sp>
        <p:nvSpPr>
          <p:cNvPr id="8" name="Text Placeholder 7">
            <a:extLst>
              <a:ext uri="{FF2B5EF4-FFF2-40B4-BE49-F238E27FC236}">
                <a16:creationId xmlns:a16="http://schemas.microsoft.com/office/drawing/2014/main" id="{0DC896C3-77D0-44A1-B244-9554FA063FEE}"/>
              </a:ext>
            </a:extLst>
          </p:cNvPr>
          <p:cNvSpPr>
            <a:spLocks noGrp="1"/>
          </p:cNvSpPr>
          <p:nvPr>
            <p:ph type="body" sz="quarter" idx="19"/>
          </p:nvPr>
        </p:nvSpPr>
        <p:spPr>
          <a:xfrm>
            <a:off x="8250305" y="3249013"/>
            <a:ext cx="3103493" cy="866401"/>
          </a:xfrm>
        </p:spPr>
        <p:txBody>
          <a:bodyPr>
            <a:normAutofit fontScale="92500" lnSpcReduction="20000"/>
          </a:bodyPr>
          <a:lstStyle/>
          <a:p>
            <a:r>
              <a:rPr lang="en-US" sz="1400" dirty="0"/>
              <a:t>In this section Sorting is little difficult as sometimes names of two different number is exactly name.</a:t>
            </a:r>
          </a:p>
          <a:p>
            <a:endParaRPr lang="en-US" dirty="0"/>
          </a:p>
        </p:txBody>
      </p:sp>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034142" y="1110286"/>
            <a:ext cx="10515600" cy="924808"/>
          </a:xfrm>
        </p:spPr>
        <p:txBody>
          <a:bodyPr>
            <a:normAutofit/>
          </a:bodyPr>
          <a:lstStyle/>
          <a:p>
            <a:r>
              <a:rPr lang="en-US" dirty="0"/>
              <a:t>Problem</a:t>
            </a:r>
          </a:p>
        </p:txBody>
      </p:sp>
      <p:sp>
        <p:nvSpPr>
          <p:cNvPr id="13" name="Date Placeholder 12">
            <a:extLst>
              <a:ext uri="{FF2B5EF4-FFF2-40B4-BE49-F238E27FC236}">
                <a16:creationId xmlns:a16="http://schemas.microsoft.com/office/drawing/2014/main" id="{82D29919-4912-4253-A7DE-F4EFF799094E}"/>
              </a:ext>
            </a:extLst>
          </p:cNvPr>
          <p:cNvSpPr>
            <a:spLocks noGrp="1"/>
          </p:cNvSpPr>
          <p:nvPr>
            <p:ph type="dt" sz="half" idx="20"/>
          </p:nvPr>
        </p:nvSpPr>
        <p:spPr>
          <a:xfrm>
            <a:off x="838200" y="6356350"/>
            <a:ext cx="2743200" cy="365125"/>
          </a:xfrm>
        </p:spPr>
        <p:txBody>
          <a:bodyPr/>
          <a:lstStyle/>
          <a:p>
            <a:r>
              <a:rPr lang="en-US" dirty="0"/>
              <a:t>18/11/2022</a:t>
            </a:r>
          </a:p>
        </p:txBody>
      </p:sp>
      <p:sp>
        <p:nvSpPr>
          <p:cNvPr id="14" name="Footer Placeholder 13">
            <a:extLst>
              <a:ext uri="{FF2B5EF4-FFF2-40B4-BE49-F238E27FC236}">
                <a16:creationId xmlns:a16="http://schemas.microsoft.com/office/drawing/2014/main" id="{99C42777-54AD-453F-B4EF-F59AF9213DDA}"/>
              </a:ext>
            </a:extLst>
          </p:cNvPr>
          <p:cNvSpPr>
            <a:spLocks noGrp="1"/>
          </p:cNvSpPr>
          <p:nvPr>
            <p:ph type="ftr" sz="quarter" idx="21"/>
          </p:nvPr>
        </p:nvSpPr>
        <p:spPr>
          <a:xfrm>
            <a:off x="4038600" y="6356350"/>
            <a:ext cx="4114800" cy="365125"/>
          </a:xfrm>
        </p:spPr>
        <p:txBody>
          <a:bodyPr/>
          <a:lstStyle/>
          <a:p>
            <a:r>
              <a:rPr lang="en-US" dirty="0" err="1"/>
              <a:t>PhoneBook</a:t>
            </a:r>
            <a:endParaRPr lang="en-US" dirty="0"/>
          </a:p>
        </p:txBody>
      </p:sp>
      <p:sp>
        <p:nvSpPr>
          <p:cNvPr id="15" name="Slide Number Placeholder 14">
            <a:extLst>
              <a:ext uri="{FF2B5EF4-FFF2-40B4-BE49-F238E27FC236}">
                <a16:creationId xmlns:a16="http://schemas.microsoft.com/office/drawing/2014/main" id="{A65DB049-1A50-43CE-907A-2AA792D6F9F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3</a:t>
            </a:fld>
            <a:endParaRPr lang="en-US" dirty="0"/>
          </a:p>
        </p:txBody>
      </p:sp>
      <p:sp>
        <p:nvSpPr>
          <p:cNvPr id="9" name="Text Placeholder 8">
            <a:extLst>
              <a:ext uri="{FF2B5EF4-FFF2-40B4-BE49-F238E27FC236}">
                <a16:creationId xmlns:a16="http://schemas.microsoft.com/office/drawing/2014/main" id="{547D840D-AC6E-4F0E-B562-819386D3E359}"/>
              </a:ext>
            </a:extLst>
          </p:cNvPr>
          <p:cNvSpPr>
            <a:spLocks noGrp="1"/>
          </p:cNvSpPr>
          <p:nvPr>
            <p:ph type="body" sz="quarter" idx="23"/>
          </p:nvPr>
        </p:nvSpPr>
        <p:spPr>
          <a:xfrm>
            <a:off x="1033811" y="4551950"/>
            <a:ext cx="3104198" cy="320381"/>
          </a:xfrm>
        </p:spPr>
        <p:txBody>
          <a:bodyPr/>
          <a:lstStyle/>
          <a:p>
            <a:r>
              <a:rPr lang="en-US" sz="2400" dirty="0"/>
              <a:t>DUPLICATES</a:t>
            </a:r>
            <a:endParaRPr lang="en-US" dirty="0"/>
          </a:p>
        </p:txBody>
      </p:sp>
      <p:sp>
        <p:nvSpPr>
          <p:cNvPr id="10" name="Text Placeholder 9">
            <a:extLst>
              <a:ext uri="{FF2B5EF4-FFF2-40B4-BE49-F238E27FC236}">
                <a16:creationId xmlns:a16="http://schemas.microsoft.com/office/drawing/2014/main" id="{4B9C2507-FEB7-4DC8-B74C-12FDF7B2DA82}"/>
              </a:ext>
            </a:extLst>
          </p:cNvPr>
          <p:cNvSpPr>
            <a:spLocks noGrp="1"/>
          </p:cNvSpPr>
          <p:nvPr>
            <p:ph type="body" sz="quarter" idx="24"/>
          </p:nvPr>
        </p:nvSpPr>
        <p:spPr>
          <a:xfrm>
            <a:off x="1033766" y="4897425"/>
            <a:ext cx="3103493" cy="866401"/>
          </a:xfrm>
        </p:spPr>
        <p:txBody>
          <a:bodyPr>
            <a:normAutofit/>
          </a:bodyPr>
          <a:lstStyle/>
          <a:p>
            <a:r>
              <a:rPr lang="en-US" sz="1400" dirty="0"/>
              <a:t>Here I have maintain the duplicates number and names in contacts.</a:t>
            </a:r>
          </a:p>
          <a:p>
            <a:endParaRPr lang="en-US" dirty="0"/>
          </a:p>
        </p:txBody>
      </p:sp>
      <p:sp>
        <p:nvSpPr>
          <p:cNvPr id="11" name="Text Placeholder 10">
            <a:extLst>
              <a:ext uri="{FF2B5EF4-FFF2-40B4-BE49-F238E27FC236}">
                <a16:creationId xmlns:a16="http://schemas.microsoft.com/office/drawing/2014/main" id="{9848D4A8-6589-4AB3-B1B2-E5C601B474D1}"/>
              </a:ext>
            </a:extLst>
          </p:cNvPr>
          <p:cNvSpPr>
            <a:spLocks noGrp="1"/>
          </p:cNvSpPr>
          <p:nvPr>
            <p:ph type="body" sz="quarter" idx="25"/>
          </p:nvPr>
        </p:nvSpPr>
        <p:spPr>
          <a:xfrm>
            <a:off x="4641519" y="4551950"/>
            <a:ext cx="3104198" cy="320381"/>
          </a:xfrm>
        </p:spPr>
        <p:txBody>
          <a:bodyPr/>
          <a:lstStyle/>
          <a:p>
            <a:r>
              <a:rPr lang="en-US" sz="2400" dirty="0"/>
              <a:t>usability</a:t>
            </a:r>
            <a:endParaRPr lang="en-US" dirty="0"/>
          </a:p>
        </p:txBody>
      </p:sp>
      <p:sp>
        <p:nvSpPr>
          <p:cNvPr id="12" name="Text Placeholder 11">
            <a:extLst>
              <a:ext uri="{FF2B5EF4-FFF2-40B4-BE49-F238E27FC236}">
                <a16:creationId xmlns:a16="http://schemas.microsoft.com/office/drawing/2014/main" id="{96F09C19-B12A-46BD-ADC9-8A0BA0CACE81}"/>
              </a:ext>
            </a:extLst>
          </p:cNvPr>
          <p:cNvSpPr>
            <a:spLocks noGrp="1"/>
          </p:cNvSpPr>
          <p:nvPr>
            <p:ph type="body" sz="quarter" idx="26"/>
          </p:nvPr>
        </p:nvSpPr>
        <p:spPr>
          <a:xfrm>
            <a:off x="4641848" y="4897425"/>
            <a:ext cx="3103493" cy="866401"/>
          </a:xfrm>
        </p:spPr>
        <p:txBody>
          <a:bodyPr>
            <a:normAutofit fontScale="25000" lnSpcReduction="20000"/>
          </a:bodyPr>
          <a:lstStyle/>
          <a:p>
            <a:r>
              <a:rPr lang="en-US" sz="5600" dirty="0"/>
              <a:t>People want something that’s easy to adopt and simple to use.</a:t>
            </a:r>
          </a:p>
          <a:p>
            <a:endParaRPr lang="en-US" dirty="0"/>
          </a:p>
        </p:txBody>
      </p:sp>
      <p:sp>
        <p:nvSpPr>
          <p:cNvPr id="24" name="Text Placeholder 23">
            <a:extLst>
              <a:ext uri="{FF2B5EF4-FFF2-40B4-BE49-F238E27FC236}">
                <a16:creationId xmlns:a16="http://schemas.microsoft.com/office/drawing/2014/main" id="{99E78277-79B9-419C-A0B5-130D356F5BE6}"/>
              </a:ext>
            </a:extLst>
          </p:cNvPr>
          <p:cNvSpPr>
            <a:spLocks noGrp="1"/>
          </p:cNvSpPr>
          <p:nvPr>
            <p:ph type="body" sz="quarter" idx="27"/>
          </p:nvPr>
        </p:nvSpPr>
        <p:spPr>
          <a:xfrm>
            <a:off x="8249226" y="4551950"/>
            <a:ext cx="3104198" cy="320381"/>
          </a:xfrm>
        </p:spPr>
        <p:txBody>
          <a:bodyPr/>
          <a:lstStyle/>
          <a:p>
            <a:r>
              <a:rPr lang="en-US" sz="2400" dirty="0"/>
              <a:t>Design</a:t>
            </a:r>
            <a:endParaRPr lang="en-US" dirty="0"/>
          </a:p>
        </p:txBody>
      </p:sp>
      <p:sp>
        <p:nvSpPr>
          <p:cNvPr id="25" name="Text Placeholder 24">
            <a:extLst>
              <a:ext uri="{FF2B5EF4-FFF2-40B4-BE49-F238E27FC236}">
                <a16:creationId xmlns:a16="http://schemas.microsoft.com/office/drawing/2014/main" id="{83B60275-0476-4C73-A9F1-33555C744B1D}"/>
              </a:ext>
            </a:extLst>
          </p:cNvPr>
          <p:cNvSpPr>
            <a:spLocks noGrp="1"/>
          </p:cNvSpPr>
          <p:nvPr>
            <p:ph type="body" sz="quarter" idx="28"/>
          </p:nvPr>
        </p:nvSpPr>
        <p:spPr>
          <a:xfrm>
            <a:off x="8249930" y="4897425"/>
            <a:ext cx="3103493" cy="866401"/>
          </a:xfrm>
        </p:spPr>
        <p:txBody>
          <a:bodyPr/>
          <a:lstStyle/>
          <a:p>
            <a:r>
              <a:rPr lang="en-ZA" sz="1400" noProof="1"/>
              <a:t>I have to add more attractive design in application.</a:t>
            </a:r>
            <a:r>
              <a:rPr lang="en-ZA" noProof="1"/>
              <a:t> </a:t>
            </a:r>
          </a:p>
          <a:p>
            <a:endParaRPr lang="en-US" dirty="0"/>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4450921" y="2145859"/>
            <a:ext cx="5042568" cy="345473"/>
          </a:xfrm>
        </p:spPr>
        <p:txBody>
          <a:bodyPr vert="horz" lIns="0" tIns="45720" rIns="91440" bIns="45720" rtlCol="0" anchor="t">
            <a:normAutofit/>
          </a:bodyPr>
          <a:lstStyle/>
          <a:p>
            <a:r>
              <a:rPr lang="en-US" dirty="0"/>
              <a:t>Better Sorting</a:t>
            </a:r>
          </a:p>
        </p:txBody>
      </p:sp>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4450922" y="2491335"/>
            <a:ext cx="5041422" cy="540104"/>
          </a:xfrm>
        </p:spPr>
        <p:txBody>
          <a:bodyPr>
            <a:normAutofit fontScale="92500" lnSpcReduction="20000"/>
          </a:bodyPr>
          <a:lstStyle/>
          <a:p>
            <a:r>
              <a:rPr lang="en-US" dirty="0"/>
              <a:t>This thing will help to improve better maintenance of  contacts and avoid duplication of contacts.</a:t>
            </a:r>
          </a:p>
          <a:p>
            <a:endParaRPr lang="en-US" dirty="0"/>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a:lstStyle/>
          <a:p>
            <a:r>
              <a:rPr lang="en-US" dirty="0"/>
              <a:t>Solution</a:t>
            </a:r>
          </a:p>
        </p:txBody>
      </p:sp>
      <p:sp>
        <p:nvSpPr>
          <p:cNvPr id="11" name="Date Placeholder 10">
            <a:extLst>
              <a:ext uri="{FF2B5EF4-FFF2-40B4-BE49-F238E27FC236}">
                <a16:creationId xmlns:a16="http://schemas.microsoft.com/office/drawing/2014/main" id="{2EB774B5-B44C-4B2E-8DA7-7DA4F594A312}"/>
              </a:ext>
            </a:extLst>
          </p:cNvPr>
          <p:cNvSpPr>
            <a:spLocks noGrp="1"/>
          </p:cNvSpPr>
          <p:nvPr>
            <p:ph type="dt" sz="half" idx="20"/>
          </p:nvPr>
        </p:nvSpPr>
        <p:spPr>
          <a:xfrm>
            <a:off x="838200" y="6356350"/>
            <a:ext cx="2743200" cy="365125"/>
          </a:xfrm>
        </p:spPr>
        <p:txBody>
          <a:bodyPr/>
          <a:lstStyle/>
          <a:p>
            <a:r>
              <a:rPr lang="en-US" dirty="0"/>
              <a:t>18/11/2022</a:t>
            </a:r>
          </a:p>
        </p:txBody>
      </p:sp>
      <p:sp>
        <p:nvSpPr>
          <p:cNvPr id="12" name="Footer Placeholder 11">
            <a:extLst>
              <a:ext uri="{FF2B5EF4-FFF2-40B4-BE49-F238E27FC236}">
                <a16:creationId xmlns:a16="http://schemas.microsoft.com/office/drawing/2014/main" id="{06ACBB45-6616-4FE9-B211-BDCA0491CD12}"/>
              </a:ext>
            </a:extLst>
          </p:cNvPr>
          <p:cNvSpPr>
            <a:spLocks noGrp="1"/>
          </p:cNvSpPr>
          <p:nvPr>
            <p:ph type="ftr" sz="quarter" idx="21"/>
          </p:nvPr>
        </p:nvSpPr>
        <p:spPr>
          <a:xfrm>
            <a:off x="4038600" y="6356350"/>
            <a:ext cx="4114800" cy="365125"/>
          </a:xfrm>
        </p:spPr>
        <p:txBody>
          <a:bodyPr/>
          <a:lstStyle/>
          <a:p>
            <a:r>
              <a:rPr lang="en-US" dirty="0" err="1"/>
              <a:t>PhoneBook</a:t>
            </a:r>
            <a:endParaRPr lang="en-US" dirty="0"/>
          </a:p>
        </p:txBody>
      </p:sp>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4</a:t>
            </a:fld>
            <a:endParaRPr lang="en-US" dirty="0"/>
          </a:p>
        </p:txBody>
      </p:sp>
      <p:sp>
        <p:nvSpPr>
          <p:cNvPr id="5" name="Text Placeholder 4">
            <a:extLst>
              <a:ext uri="{FF2B5EF4-FFF2-40B4-BE49-F238E27FC236}">
                <a16:creationId xmlns:a16="http://schemas.microsoft.com/office/drawing/2014/main" id="{13A00EDB-B024-49EC-A7CD-4E3A92A0AC2E}"/>
              </a:ext>
            </a:extLst>
          </p:cNvPr>
          <p:cNvSpPr>
            <a:spLocks noGrp="1"/>
          </p:cNvSpPr>
          <p:nvPr>
            <p:ph type="body" sz="quarter" idx="23"/>
          </p:nvPr>
        </p:nvSpPr>
        <p:spPr>
          <a:xfrm>
            <a:off x="4450921" y="3198051"/>
            <a:ext cx="5042568" cy="320381"/>
          </a:xfrm>
        </p:spPr>
        <p:txBody>
          <a:bodyPr/>
          <a:lstStyle/>
          <a:p>
            <a:r>
              <a:rPr lang="en-US" dirty="0"/>
              <a:t>Target Students</a:t>
            </a:r>
          </a:p>
        </p:txBody>
      </p:sp>
      <p:sp>
        <p:nvSpPr>
          <p:cNvPr id="6" name="Text Placeholder 5">
            <a:extLst>
              <a:ext uri="{FF2B5EF4-FFF2-40B4-BE49-F238E27FC236}">
                <a16:creationId xmlns:a16="http://schemas.microsoft.com/office/drawing/2014/main" id="{DFD82EC7-5ADD-4197-AE50-6BAA12DAE5D3}"/>
              </a:ext>
            </a:extLst>
          </p:cNvPr>
          <p:cNvSpPr>
            <a:spLocks noGrp="1"/>
          </p:cNvSpPr>
          <p:nvPr>
            <p:ph type="body" sz="quarter" idx="24"/>
          </p:nvPr>
        </p:nvSpPr>
        <p:spPr>
          <a:xfrm>
            <a:off x="4450922" y="3543527"/>
            <a:ext cx="5041422" cy="540104"/>
          </a:xfrm>
        </p:spPr>
        <p:txBody>
          <a:bodyPr>
            <a:normAutofit fontScale="25000" lnSpcReduction="20000"/>
          </a:bodyPr>
          <a:lstStyle/>
          <a:p>
            <a:r>
              <a:rPr lang="en-US" sz="4800" dirty="0"/>
              <a:t>This application mainly works on heap memory storage so it  will them to understand better heap memory</a:t>
            </a:r>
            <a:r>
              <a:rPr lang="en-US" dirty="0"/>
              <a:t>.</a:t>
            </a:r>
          </a:p>
          <a:p>
            <a:endParaRPr lang="en-US" dirty="0"/>
          </a:p>
        </p:txBody>
      </p:sp>
      <p:sp>
        <p:nvSpPr>
          <p:cNvPr id="7" name="Text Placeholder 6">
            <a:extLst>
              <a:ext uri="{FF2B5EF4-FFF2-40B4-BE49-F238E27FC236}">
                <a16:creationId xmlns:a16="http://schemas.microsoft.com/office/drawing/2014/main" id="{D89BFD7D-5F7D-451D-BDB4-C36E0A7A44B3}"/>
              </a:ext>
            </a:extLst>
          </p:cNvPr>
          <p:cNvSpPr>
            <a:spLocks noGrp="1"/>
          </p:cNvSpPr>
          <p:nvPr>
            <p:ph type="body" sz="quarter" idx="25"/>
          </p:nvPr>
        </p:nvSpPr>
        <p:spPr>
          <a:xfrm>
            <a:off x="4450921" y="5302434"/>
            <a:ext cx="5042568" cy="320381"/>
          </a:xfrm>
        </p:spPr>
        <p:txBody>
          <a:bodyPr/>
          <a:lstStyle/>
          <a:p>
            <a:r>
              <a:rPr lang="en-US" dirty="0"/>
              <a:t>Easy to use</a:t>
            </a:r>
          </a:p>
        </p:txBody>
      </p:sp>
      <p:sp>
        <p:nvSpPr>
          <p:cNvPr id="8" name="Text Placeholder 7">
            <a:extLst>
              <a:ext uri="{FF2B5EF4-FFF2-40B4-BE49-F238E27FC236}">
                <a16:creationId xmlns:a16="http://schemas.microsoft.com/office/drawing/2014/main" id="{419E19BC-12C6-4F34-8ADE-99486BCBB8FF}"/>
              </a:ext>
            </a:extLst>
          </p:cNvPr>
          <p:cNvSpPr>
            <a:spLocks noGrp="1"/>
          </p:cNvSpPr>
          <p:nvPr>
            <p:ph type="body" sz="quarter" idx="26"/>
          </p:nvPr>
        </p:nvSpPr>
        <p:spPr>
          <a:xfrm>
            <a:off x="4450922" y="5647910"/>
            <a:ext cx="5041422" cy="540104"/>
          </a:xfrm>
        </p:spPr>
        <p:txBody>
          <a:bodyPr>
            <a:normAutofit fontScale="25000" lnSpcReduction="20000"/>
          </a:bodyPr>
          <a:lstStyle/>
          <a:p>
            <a:r>
              <a:rPr lang="en-US" sz="4800" dirty="0"/>
              <a:t>A simple curriculum that gives peoples the information they need in order to use this application.</a:t>
            </a:r>
          </a:p>
          <a:p>
            <a:endParaRPr lang="en-US" dirty="0"/>
          </a:p>
        </p:txBody>
      </p:sp>
      <p:sp>
        <p:nvSpPr>
          <p:cNvPr id="9" name="Text Placeholder 8">
            <a:extLst>
              <a:ext uri="{FF2B5EF4-FFF2-40B4-BE49-F238E27FC236}">
                <a16:creationId xmlns:a16="http://schemas.microsoft.com/office/drawing/2014/main" id="{D0BCF128-16BF-47FB-8300-C056A7A674B5}"/>
              </a:ext>
            </a:extLst>
          </p:cNvPr>
          <p:cNvSpPr>
            <a:spLocks noGrp="1"/>
          </p:cNvSpPr>
          <p:nvPr>
            <p:ph type="body" sz="quarter" idx="27"/>
          </p:nvPr>
        </p:nvSpPr>
        <p:spPr>
          <a:xfrm>
            <a:off x="4450921" y="4250243"/>
            <a:ext cx="5042568" cy="320381"/>
          </a:xfrm>
        </p:spPr>
        <p:txBody>
          <a:bodyPr/>
          <a:lstStyle/>
          <a:p>
            <a:r>
              <a:rPr lang="en-US" dirty="0"/>
              <a:t>Save Storage</a:t>
            </a:r>
            <a:endParaRPr lang="en-US" sz="1600" dirty="0"/>
          </a:p>
        </p:txBody>
      </p:sp>
      <p:sp>
        <p:nvSpPr>
          <p:cNvPr id="10" name="Text Placeholder 9">
            <a:extLst>
              <a:ext uri="{FF2B5EF4-FFF2-40B4-BE49-F238E27FC236}">
                <a16:creationId xmlns:a16="http://schemas.microsoft.com/office/drawing/2014/main" id="{9D5723A4-63FA-4038-9604-C74D5B19B6C9}"/>
              </a:ext>
            </a:extLst>
          </p:cNvPr>
          <p:cNvSpPr>
            <a:spLocks noGrp="1"/>
          </p:cNvSpPr>
          <p:nvPr>
            <p:ph type="body" sz="quarter" idx="28"/>
          </p:nvPr>
        </p:nvSpPr>
        <p:spPr>
          <a:xfrm>
            <a:off x="4450922" y="4595719"/>
            <a:ext cx="5041422" cy="540104"/>
          </a:xfrm>
        </p:spPr>
        <p:txBody>
          <a:bodyPr>
            <a:normAutofit fontScale="25000" lnSpcReduction="20000"/>
          </a:bodyPr>
          <a:lstStyle/>
          <a:p>
            <a:r>
              <a:rPr lang="en-US" sz="4800" dirty="0"/>
              <a:t>Reduce Storage for contacts unlike complex technology that they need storage.</a:t>
            </a:r>
          </a:p>
          <a:p>
            <a:endParaRPr lang="en-US" dirty="0"/>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young person wearing safety goggles">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2" cstate="screen">
            <a:extLst>
              <a:ext uri="{28A0092B-C50C-407E-A947-70E740481C1C}">
                <a14:useLocalDpi xmlns:a14="http://schemas.microsoft.com/office/drawing/2010/main"/>
              </a:ext>
            </a:extLst>
          </a:blip>
          <a:srcRect/>
          <a:stretch/>
        </p:blipFill>
        <p:spPr>
          <a:xfrm>
            <a:off x="2" y="0"/>
            <a:ext cx="6694955" cy="6858000"/>
          </a:xfrm>
        </p:spPr>
      </p:pic>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069658"/>
            <a:ext cx="5042568" cy="345476"/>
          </a:xfrm>
        </p:spPr>
        <p:txBody>
          <a:bodyPr vert="horz" lIns="91440" tIns="45720" rIns="91440" bIns="45720" rtlCol="0" anchor="t">
            <a:normAutofit/>
          </a:bodyPr>
          <a:lstStyle/>
          <a:p>
            <a:r>
              <a:rPr lang="en-ZA" dirty="0"/>
              <a:t>Java</a:t>
            </a:r>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6144768" y="2415134"/>
            <a:ext cx="5041422" cy="540104"/>
          </a:xfrm>
        </p:spPr>
        <p:txBody>
          <a:bodyPr>
            <a:noAutofit/>
          </a:bodyPr>
          <a:lstStyle/>
          <a:p>
            <a:r>
              <a:rPr lang="en-US" dirty="0"/>
              <a:t>Java is a programming language and a platform. Java is a high level, robust, object-oriented, and secure programming language</a:t>
            </a:r>
          </a:p>
        </p:txBody>
      </p:sp>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6971633" y="690928"/>
            <a:ext cx="4501910" cy="732282"/>
          </a:xfrm>
        </p:spPr>
        <p:txBody>
          <a:bodyPr/>
          <a:lstStyle/>
          <a:p>
            <a:r>
              <a:rPr lang="en-US" dirty="0"/>
              <a:t>Technology used</a:t>
            </a:r>
          </a:p>
        </p:txBody>
      </p:sp>
      <p:sp>
        <p:nvSpPr>
          <p:cNvPr id="9" name="Date Placeholder 8">
            <a:extLst>
              <a:ext uri="{FF2B5EF4-FFF2-40B4-BE49-F238E27FC236}">
                <a16:creationId xmlns:a16="http://schemas.microsoft.com/office/drawing/2014/main" id="{A0F7F98C-FFCE-405F-B18C-BDC55EDB7BFD}"/>
              </a:ext>
            </a:extLst>
          </p:cNvPr>
          <p:cNvSpPr>
            <a:spLocks noGrp="1"/>
          </p:cNvSpPr>
          <p:nvPr>
            <p:ph type="dt" sz="half" idx="20"/>
          </p:nvPr>
        </p:nvSpPr>
        <p:spPr>
          <a:xfrm>
            <a:off x="838200" y="6356350"/>
            <a:ext cx="2743200" cy="365125"/>
          </a:xfrm>
        </p:spPr>
        <p:txBody>
          <a:bodyPr/>
          <a:lstStyle/>
          <a:p>
            <a:r>
              <a:rPr lang="en-US" dirty="0"/>
              <a:t>18/11/2022</a:t>
            </a:r>
          </a:p>
        </p:txBody>
      </p:sp>
      <p:sp>
        <p:nvSpPr>
          <p:cNvPr id="10" name="Footer Placeholder 9">
            <a:extLst>
              <a:ext uri="{FF2B5EF4-FFF2-40B4-BE49-F238E27FC236}">
                <a16:creationId xmlns:a16="http://schemas.microsoft.com/office/drawing/2014/main" id="{3B319D9A-3123-4A8C-80E8-FEA22A444432}"/>
              </a:ext>
            </a:extLst>
          </p:cNvPr>
          <p:cNvSpPr>
            <a:spLocks noGrp="1"/>
          </p:cNvSpPr>
          <p:nvPr>
            <p:ph type="ftr" sz="quarter" idx="21"/>
          </p:nvPr>
        </p:nvSpPr>
        <p:spPr>
          <a:xfrm>
            <a:off x="4038600" y="6356350"/>
            <a:ext cx="4114800" cy="365125"/>
          </a:xfrm>
        </p:spPr>
        <p:txBody>
          <a:bodyPr/>
          <a:lstStyle/>
          <a:p>
            <a:r>
              <a:rPr lang="en-US" dirty="0" err="1"/>
              <a:t>PhoneBook</a:t>
            </a:r>
            <a:endParaRPr lang="en-US" dirty="0"/>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5</a:t>
            </a:fld>
            <a:endParaRPr lang="en-US" dirty="0"/>
          </a:p>
        </p:txBody>
      </p:sp>
      <p:sp>
        <p:nvSpPr>
          <p:cNvPr id="5" name="Text Placeholder 4">
            <a:extLst>
              <a:ext uri="{FF2B5EF4-FFF2-40B4-BE49-F238E27FC236}">
                <a16:creationId xmlns:a16="http://schemas.microsoft.com/office/drawing/2014/main" id="{B58D86DE-B923-4D58-B00B-1914FA90BB77}"/>
              </a:ext>
            </a:extLst>
          </p:cNvPr>
          <p:cNvSpPr>
            <a:spLocks noGrp="1"/>
          </p:cNvSpPr>
          <p:nvPr>
            <p:ph type="body" sz="quarter" idx="23"/>
          </p:nvPr>
        </p:nvSpPr>
        <p:spPr>
          <a:xfrm>
            <a:off x="5300006" y="3587638"/>
            <a:ext cx="5042568" cy="320381"/>
          </a:xfrm>
        </p:spPr>
        <p:txBody>
          <a:bodyPr/>
          <a:lstStyle/>
          <a:p>
            <a:r>
              <a:rPr lang="en-ZA" dirty="0" err="1"/>
              <a:t>awt</a:t>
            </a:r>
            <a:endParaRPr lang="en-US" dirty="0"/>
          </a:p>
        </p:txBody>
      </p:sp>
      <p:sp>
        <p:nvSpPr>
          <p:cNvPr id="6" name="Text Placeholder 5">
            <a:extLst>
              <a:ext uri="{FF2B5EF4-FFF2-40B4-BE49-F238E27FC236}">
                <a16:creationId xmlns:a16="http://schemas.microsoft.com/office/drawing/2014/main" id="{071D6DC6-1167-4691-9102-803C951DFEF9}"/>
              </a:ext>
            </a:extLst>
          </p:cNvPr>
          <p:cNvSpPr>
            <a:spLocks noGrp="1"/>
          </p:cNvSpPr>
          <p:nvPr>
            <p:ph type="body" sz="quarter" idx="24"/>
          </p:nvPr>
        </p:nvSpPr>
        <p:spPr>
          <a:xfrm>
            <a:off x="5300007" y="3933114"/>
            <a:ext cx="5041422" cy="540104"/>
          </a:xfrm>
        </p:spPr>
        <p:txBody>
          <a:bodyPr>
            <a:normAutofit fontScale="25000" lnSpcReduction="20000"/>
          </a:bodyPr>
          <a:lstStyle/>
          <a:p>
            <a:r>
              <a:rPr lang="en-US" sz="4800" dirty="0"/>
              <a:t>AWT: Java AWT (Abstract Window Toolkit) is an API to develop Graphical User Interface (GUI) or windows-based applications in Java. </a:t>
            </a:r>
            <a:endParaRPr lang="en-ZA" sz="4800" dirty="0"/>
          </a:p>
          <a:p>
            <a:endParaRPr lang="en-US" dirty="0"/>
          </a:p>
        </p:txBody>
      </p:sp>
      <p:sp>
        <p:nvSpPr>
          <p:cNvPr id="7" name="Text Placeholder 6">
            <a:extLst>
              <a:ext uri="{FF2B5EF4-FFF2-40B4-BE49-F238E27FC236}">
                <a16:creationId xmlns:a16="http://schemas.microsoft.com/office/drawing/2014/main" id="{8F60FE46-C4A2-49EB-9D1E-FEFE2C69E106}"/>
              </a:ext>
            </a:extLst>
          </p:cNvPr>
          <p:cNvSpPr>
            <a:spLocks noGrp="1"/>
          </p:cNvSpPr>
          <p:nvPr>
            <p:ph type="body" sz="quarter" idx="25"/>
          </p:nvPr>
        </p:nvSpPr>
        <p:spPr>
          <a:xfrm>
            <a:off x="4398264" y="5105618"/>
            <a:ext cx="5042568" cy="320381"/>
          </a:xfrm>
        </p:spPr>
        <p:txBody>
          <a:bodyPr/>
          <a:lstStyle/>
          <a:p>
            <a:r>
              <a:rPr lang="en-ZA" dirty="0"/>
              <a:t>swing</a:t>
            </a:r>
            <a:endParaRPr lang="en-US" dirty="0"/>
          </a:p>
        </p:txBody>
      </p:sp>
      <p:sp>
        <p:nvSpPr>
          <p:cNvPr id="8" name="Text Placeholder 7">
            <a:extLst>
              <a:ext uri="{FF2B5EF4-FFF2-40B4-BE49-F238E27FC236}">
                <a16:creationId xmlns:a16="http://schemas.microsoft.com/office/drawing/2014/main" id="{4FFD7B4A-6574-4881-83D5-1E45D4054B5E}"/>
              </a:ext>
            </a:extLst>
          </p:cNvPr>
          <p:cNvSpPr>
            <a:spLocks noGrp="1"/>
          </p:cNvSpPr>
          <p:nvPr>
            <p:ph type="body" sz="quarter" idx="26"/>
          </p:nvPr>
        </p:nvSpPr>
        <p:spPr>
          <a:xfrm>
            <a:off x="4398264" y="5451094"/>
            <a:ext cx="5041422" cy="540104"/>
          </a:xfrm>
        </p:spPr>
        <p:txBody>
          <a:bodyPr>
            <a:noAutofit/>
          </a:bodyPr>
          <a:lstStyle/>
          <a:p>
            <a:r>
              <a:rPr lang="en-US" dirty="0"/>
              <a:t>Java Swing tutorial is a part of Java Foundation Classes (JFC) that is used to create window-based applications. It is built on the top of AWT (Abstract Windowing Toolkit) API and entirely written in java. </a:t>
            </a:r>
          </a:p>
        </p:txBody>
      </p:sp>
    </p:spTree>
    <p:extLst>
      <p:ext uri="{BB962C8B-B14F-4D97-AF65-F5344CB8AC3E}">
        <p14:creationId xmlns:p14="http://schemas.microsoft.com/office/powerpoint/2010/main" val="62791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young person wearing safety goggles">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2" cstate="screen">
            <a:extLst>
              <a:ext uri="{28A0092B-C50C-407E-A947-70E740481C1C}">
                <a14:useLocalDpi xmlns:a14="http://schemas.microsoft.com/office/drawing/2010/main"/>
              </a:ext>
            </a:extLst>
          </a:blip>
          <a:srcRect/>
          <a:stretch/>
        </p:blipFill>
        <p:spPr>
          <a:xfrm>
            <a:off x="0" y="0"/>
            <a:ext cx="6694955" cy="6858000"/>
          </a:xfrm>
        </p:spPr>
      </p:pic>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069658"/>
            <a:ext cx="5042568" cy="345476"/>
          </a:xfrm>
        </p:spPr>
        <p:txBody>
          <a:bodyPr vert="horz" lIns="91440" tIns="45720" rIns="91440" bIns="45720" rtlCol="0" anchor="t">
            <a:normAutofit/>
          </a:bodyPr>
          <a:lstStyle/>
          <a:p>
            <a:r>
              <a:rPr lang="en-ZA" dirty="0" err="1"/>
              <a:t>treeset</a:t>
            </a:r>
            <a:endParaRPr lang="en-ZA" dirty="0"/>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6144768" y="2415134"/>
            <a:ext cx="5041422" cy="540104"/>
          </a:xfrm>
        </p:spPr>
        <p:txBody>
          <a:bodyPr>
            <a:noAutofit/>
          </a:bodyPr>
          <a:lstStyle/>
          <a:p>
            <a:r>
              <a:rPr lang="en-US" dirty="0"/>
              <a:t>Java </a:t>
            </a:r>
            <a:r>
              <a:rPr lang="en-US" dirty="0" err="1"/>
              <a:t>TreeSet</a:t>
            </a:r>
            <a:r>
              <a:rPr lang="en-US" dirty="0"/>
              <a:t> class implements the Set interface that uses a tree for storage. It inherits </a:t>
            </a:r>
            <a:r>
              <a:rPr lang="en-US" dirty="0" err="1"/>
              <a:t>AbstractSet</a:t>
            </a:r>
            <a:r>
              <a:rPr lang="en-US" dirty="0"/>
              <a:t> class and implements the </a:t>
            </a:r>
            <a:r>
              <a:rPr lang="en-US" dirty="0" err="1"/>
              <a:t>NavigableSet</a:t>
            </a:r>
            <a:r>
              <a:rPr lang="en-US" dirty="0"/>
              <a:t> interface. The objects of the </a:t>
            </a:r>
            <a:r>
              <a:rPr lang="en-US" dirty="0" err="1"/>
              <a:t>TreeSet</a:t>
            </a:r>
            <a:r>
              <a:rPr lang="en-US" dirty="0"/>
              <a:t> class are stored in ascending order.</a:t>
            </a:r>
          </a:p>
        </p:txBody>
      </p:sp>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6971633" y="690928"/>
            <a:ext cx="4501910" cy="732282"/>
          </a:xfrm>
        </p:spPr>
        <p:txBody>
          <a:bodyPr/>
          <a:lstStyle/>
          <a:p>
            <a:r>
              <a:rPr lang="en-US" dirty="0"/>
              <a:t>Technology used</a:t>
            </a:r>
          </a:p>
        </p:txBody>
      </p:sp>
      <p:sp>
        <p:nvSpPr>
          <p:cNvPr id="9" name="Date Placeholder 8">
            <a:extLst>
              <a:ext uri="{FF2B5EF4-FFF2-40B4-BE49-F238E27FC236}">
                <a16:creationId xmlns:a16="http://schemas.microsoft.com/office/drawing/2014/main" id="{A0F7F98C-FFCE-405F-B18C-BDC55EDB7BFD}"/>
              </a:ext>
            </a:extLst>
          </p:cNvPr>
          <p:cNvSpPr>
            <a:spLocks noGrp="1"/>
          </p:cNvSpPr>
          <p:nvPr>
            <p:ph type="dt" sz="half" idx="20"/>
          </p:nvPr>
        </p:nvSpPr>
        <p:spPr>
          <a:xfrm>
            <a:off x="838200" y="6356350"/>
            <a:ext cx="2743200" cy="365125"/>
          </a:xfrm>
        </p:spPr>
        <p:txBody>
          <a:bodyPr/>
          <a:lstStyle/>
          <a:p>
            <a:r>
              <a:rPr lang="en-US" dirty="0"/>
              <a:t>18/11/2022</a:t>
            </a:r>
          </a:p>
        </p:txBody>
      </p:sp>
      <p:sp>
        <p:nvSpPr>
          <p:cNvPr id="10" name="Footer Placeholder 9">
            <a:extLst>
              <a:ext uri="{FF2B5EF4-FFF2-40B4-BE49-F238E27FC236}">
                <a16:creationId xmlns:a16="http://schemas.microsoft.com/office/drawing/2014/main" id="{3B319D9A-3123-4A8C-80E8-FEA22A444432}"/>
              </a:ext>
            </a:extLst>
          </p:cNvPr>
          <p:cNvSpPr>
            <a:spLocks noGrp="1"/>
          </p:cNvSpPr>
          <p:nvPr>
            <p:ph type="ftr" sz="quarter" idx="21"/>
          </p:nvPr>
        </p:nvSpPr>
        <p:spPr>
          <a:xfrm>
            <a:off x="4038600" y="6356350"/>
            <a:ext cx="4114800" cy="365125"/>
          </a:xfrm>
        </p:spPr>
        <p:txBody>
          <a:bodyPr/>
          <a:lstStyle/>
          <a:p>
            <a:r>
              <a:rPr lang="en-US" dirty="0" err="1"/>
              <a:t>PhoneBook</a:t>
            </a:r>
            <a:endParaRPr lang="en-US" dirty="0"/>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6</a:t>
            </a:fld>
            <a:endParaRPr lang="en-US" dirty="0"/>
          </a:p>
        </p:txBody>
      </p:sp>
      <p:sp>
        <p:nvSpPr>
          <p:cNvPr id="5" name="Text Placeholder 4">
            <a:extLst>
              <a:ext uri="{FF2B5EF4-FFF2-40B4-BE49-F238E27FC236}">
                <a16:creationId xmlns:a16="http://schemas.microsoft.com/office/drawing/2014/main" id="{B58D86DE-B923-4D58-B00B-1914FA90BB77}"/>
              </a:ext>
            </a:extLst>
          </p:cNvPr>
          <p:cNvSpPr>
            <a:spLocks noGrp="1"/>
          </p:cNvSpPr>
          <p:nvPr>
            <p:ph type="body" sz="quarter" idx="23"/>
          </p:nvPr>
        </p:nvSpPr>
        <p:spPr>
          <a:xfrm>
            <a:off x="5300006" y="3587638"/>
            <a:ext cx="5042568" cy="320381"/>
          </a:xfrm>
        </p:spPr>
        <p:txBody>
          <a:bodyPr/>
          <a:lstStyle/>
          <a:p>
            <a:r>
              <a:rPr lang="en-ZA" dirty="0"/>
              <a:t>platform</a:t>
            </a:r>
            <a:endParaRPr lang="en-US" dirty="0"/>
          </a:p>
        </p:txBody>
      </p:sp>
      <p:sp>
        <p:nvSpPr>
          <p:cNvPr id="6" name="Text Placeholder 5">
            <a:extLst>
              <a:ext uri="{FF2B5EF4-FFF2-40B4-BE49-F238E27FC236}">
                <a16:creationId xmlns:a16="http://schemas.microsoft.com/office/drawing/2014/main" id="{071D6DC6-1167-4691-9102-803C951DFEF9}"/>
              </a:ext>
            </a:extLst>
          </p:cNvPr>
          <p:cNvSpPr>
            <a:spLocks noGrp="1"/>
          </p:cNvSpPr>
          <p:nvPr>
            <p:ph type="body" sz="quarter" idx="24"/>
          </p:nvPr>
        </p:nvSpPr>
        <p:spPr>
          <a:xfrm>
            <a:off x="5300007" y="3933114"/>
            <a:ext cx="5041422" cy="1077734"/>
          </a:xfrm>
        </p:spPr>
        <p:txBody>
          <a:bodyPr>
            <a:noAutofit/>
          </a:bodyPr>
          <a:lstStyle/>
          <a:p>
            <a:r>
              <a:rPr lang="en-US" dirty="0"/>
              <a:t>Any hardware or software environment in which a program runs, is known as a platform. Since Java has a runtime environment (JRE) and API, it is called a platform. </a:t>
            </a:r>
          </a:p>
        </p:txBody>
      </p:sp>
    </p:spTree>
    <p:extLst>
      <p:ext uri="{BB962C8B-B14F-4D97-AF65-F5344CB8AC3E}">
        <p14:creationId xmlns:p14="http://schemas.microsoft.com/office/powerpoint/2010/main" val="1644696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12700"/>
            <a:ext cx="7080595" cy="6870700"/>
          </a:xfrm>
        </p:spPr>
      </p:pic>
      <p:sp>
        <p:nvSpPr>
          <p:cNvPr id="4" name="Date Placeholder 3">
            <a:extLst>
              <a:ext uri="{FF2B5EF4-FFF2-40B4-BE49-F238E27FC236}">
                <a16:creationId xmlns:a16="http://schemas.microsoft.com/office/drawing/2014/main" id="{F7299EEB-A12A-415B-A95B-055D2B341333}"/>
              </a:ext>
            </a:extLst>
          </p:cNvPr>
          <p:cNvSpPr>
            <a:spLocks noGrp="1"/>
          </p:cNvSpPr>
          <p:nvPr>
            <p:ph type="dt" sz="half" idx="10"/>
          </p:nvPr>
        </p:nvSpPr>
        <p:spPr>
          <a:xfrm>
            <a:off x="838200" y="6356350"/>
            <a:ext cx="2743200" cy="365125"/>
          </a:xfrm>
        </p:spPr>
        <p:txBody>
          <a:bodyPr/>
          <a:lstStyle/>
          <a:p>
            <a:r>
              <a:rPr lang="en-US" dirty="0"/>
              <a:t>18/11/2022</a:t>
            </a:r>
          </a:p>
        </p:txBody>
      </p:sp>
      <p:sp>
        <p:nvSpPr>
          <p:cNvPr id="5" name="Footer Placeholder 4">
            <a:extLst>
              <a:ext uri="{FF2B5EF4-FFF2-40B4-BE49-F238E27FC236}">
                <a16:creationId xmlns:a16="http://schemas.microsoft.com/office/drawing/2014/main" id="{5B0F25F1-9242-41C0-96EB-97E197175809}"/>
              </a:ext>
            </a:extLst>
          </p:cNvPr>
          <p:cNvSpPr>
            <a:spLocks noGrp="1"/>
          </p:cNvSpPr>
          <p:nvPr>
            <p:ph type="ftr" sz="quarter" idx="11"/>
          </p:nvPr>
        </p:nvSpPr>
        <p:spPr>
          <a:xfrm>
            <a:off x="4038600" y="6356350"/>
            <a:ext cx="4114800" cy="365125"/>
          </a:xfrm>
        </p:spPr>
        <p:txBody>
          <a:bodyPr/>
          <a:lstStyle/>
          <a:p>
            <a:r>
              <a:rPr lang="en-US" dirty="0" err="1"/>
              <a:t>PhoneBook</a:t>
            </a:r>
            <a:endParaRPr lang="en-US" dirty="0"/>
          </a:p>
        </p:txBody>
      </p:sp>
      <p:sp>
        <p:nvSpPr>
          <p:cNvPr id="7" name="Slide Number Placeholder 6">
            <a:extLst>
              <a:ext uri="{FF2B5EF4-FFF2-40B4-BE49-F238E27FC236}">
                <a16:creationId xmlns:a16="http://schemas.microsoft.com/office/drawing/2014/main" id="{AC6E7B4C-9F2C-459E-B835-5C4DEAB06A36}"/>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7</a:t>
            </a:fld>
            <a:endParaRPr lang="en-US" dirty="0"/>
          </a:p>
        </p:txBody>
      </p:sp>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543798" y="614363"/>
            <a:ext cx="4203247" cy="697139"/>
          </a:xfrm>
        </p:spPr>
        <p:txBody>
          <a:bodyPr/>
          <a:lstStyle/>
          <a:p>
            <a:r>
              <a:rPr lang="en-US" dirty="0"/>
              <a:t>Application working</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4553857" y="1896835"/>
            <a:ext cx="5867400" cy="2109108"/>
          </a:xfrm>
        </p:spPr>
        <p:txBody>
          <a:bodyPr vert="horz" lIns="91440" tIns="45720" rIns="91440" bIns="45720" rtlCol="0" anchor="t">
            <a:noAutofit/>
          </a:bodyPr>
          <a:lstStyle/>
          <a:p>
            <a:r>
              <a:rPr lang="en-US" sz="1400" dirty="0"/>
              <a:t>In this project user usually Add Contact while adding contact they need to provide “Name” and “Contact Number” of whose contact is to be added. After it will ask the user to continue adding another number. </a:t>
            </a:r>
          </a:p>
          <a:p>
            <a:r>
              <a:rPr lang="en-US" sz="1400" dirty="0"/>
              <a:t>Also, we can view the contact that we have been added in application. </a:t>
            </a:r>
            <a:endParaRPr lang="en-ZA" sz="1400" noProof="1"/>
          </a:p>
          <a:p>
            <a:endParaRPr lang="en-US" sz="1400" dirty="0"/>
          </a:p>
        </p:txBody>
      </p:sp>
      <p:sp>
        <p:nvSpPr>
          <p:cNvPr id="8" name="TextBox 7">
            <a:extLst>
              <a:ext uri="{FF2B5EF4-FFF2-40B4-BE49-F238E27FC236}">
                <a16:creationId xmlns:a16="http://schemas.microsoft.com/office/drawing/2014/main" id="{04F03702-33C6-6450-FFA1-B7690F352055}"/>
              </a:ext>
            </a:extLst>
          </p:cNvPr>
          <p:cNvSpPr txBox="1"/>
          <p:nvPr/>
        </p:nvSpPr>
        <p:spPr>
          <a:xfrm>
            <a:off x="7411811" y="3696202"/>
            <a:ext cx="4780188" cy="2616101"/>
          </a:xfrm>
          <a:prstGeom prst="rect">
            <a:avLst/>
          </a:prstGeom>
          <a:noFill/>
        </p:spPr>
        <p:txBody>
          <a:bodyPr wrap="square" rtlCol="0">
            <a:spAutoFit/>
          </a:bodyPr>
          <a:lstStyle/>
          <a:p>
            <a:r>
              <a:rPr lang="en-IN" sz="1600" dirty="0"/>
              <a:t>Main Code: </a:t>
            </a:r>
          </a:p>
          <a:p>
            <a:r>
              <a:rPr lang="en-IN" sz="1600" dirty="0"/>
              <a:t>package </a:t>
            </a:r>
            <a:r>
              <a:rPr lang="en-IN" sz="1600" dirty="0" err="1"/>
              <a:t>phonebookapplication</a:t>
            </a:r>
            <a:r>
              <a:rPr lang="en-IN" sz="1600" dirty="0"/>
              <a:t>; </a:t>
            </a:r>
          </a:p>
          <a:p>
            <a:r>
              <a:rPr lang="en-IN" sz="1600" dirty="0"/>
              <a:t>import phonebook.*; </a:t>
            </a:r>
          </a:p>
          <a:p>
            <a:r>
              <a:rPr lang="en-IN" sz="1600" dirty="0"/>
              <a:t>public class </a:t>
            </a:r>
            <a:r>
              <a:rPr lang="en-IN" sz="1600" dirty="0" err="1"/>
              <a:t>PhoneBookApplication</a:t>
            </a:r>
            <a:r>
              <a:rPr lang="en-IN" sz="1600" dirty="0"/>
              <a:t> </a:t>
            </a:r>
          </a:p>
          <a:p>
            <a:r>
              <a:rPr lang="en-IN" sz="1600" dirty="0"/>
              <a:t>{ </a:t>
            </a:r>
          </a:p>
          <a:p>
            <a:r>
              <a:rPr lang="en-IN" sz="1600" dirty="0"/>
              <a:t>public static void main(String[] </a:t>
            </a:r>
            <a:r>
              <a:rPr lang="en-IN" sz="1600" dirty="0" err="1"/>
              <a:t>args</a:t>
            </a:r>
            <a:r>
              <a:rPr lang="en-IN" sz="1600" dirty="0"/>
              <a:t>) </a:t>
            </a:r>
          </a:p>
          <a:p>
            <a:r>
              <a:rPr lang="en-IN" sz="1600" dirty="0"/>
              <a:t>{ </a:t>
            </a:r>
          </a:p>
          <a:p>
            <a:r>
              <a:rPr lang="en-IN" sz="1600" dirty="0"/>
              <a:t>Menu </a:t>
            </a:r>
            <a:r>
              <a:rPr lang="en-IN" sz="1600" dirty="0" err="1"/>
              <a:t>mobj</a:t>
            </a:r>
            <a:r>
              <a:rPr lang="en-IN" sz="1600" dirty="0"/>
              <a:t> = new Menu(); </a:t>
            </a:r>
            <a:r>
              <a:rPr lang="en-IN" sz="1600" dirty="0" err="1"/>
              <a:t>mobj.addComponent</a:t>
            </a:r>
            <a:r>
              <a:rPr lang="en-IN" sz="1600" dirty="0"/>
              <a:t>(); </a:t>
            </a:r>
          </a:p>
          <a:p>
            <a:r>
              <a:rPr lang="en-IN" sz="1600" dirty="0"/>
              <a:t>} </a:t>
            </a:r>
          </a:p>
          <a:p>
            <a:r>
              <a:rPr lang="en-IN" sz="1600" dirty="0"/>
              <a:t>}</a:t>
            </a:r>
          </a:p>
        </p:txBody>
      </p:sp>
    </p:spTree>
    <p:extLst>
      <p:ext uri="{BB962C8B-B14F-4D97-AF65-F5344CB8AC3E}">
        <p14:creationId xmlns:p14="http://schemas.microsoft.com/office/powerpoint/2010/main" val="3632800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EDA632-62C0-22A8-1007-4B7BFF365CD5}"/>
              </a:ext>
            </a:extLst>
          </p:cNvPr>
          <p:cNvSpPr>
            <a:spLocks noGrp="1"/>
          </p:cNvSpPr>
          <p:nvPr>
            <p:ph idx="1"/>
          </p:nvPr>
        </p:nvSpPr>
        <p:spPr/>
        <p:txBody>
          <a:bodyPr>
            <a:normAutofit fontScale="92500" lnSpcReduction="10000"/>
          </a:bodyPr>
          <a:lstStyle/>
          <a:p>
            <a:pPr marL="0" indent="0">
              <a:buNone/>
            </a:pPr>
            <a:r>
              <a:rPr lang="en-IN" sz="1600" dirty="0"/>
              <a:t>public void </a:t>
            </a:r>
            <a:r>
              <a:rPr lang="en-IN" sz="1600" dirty="0" err="1"/>
              <a:t>addComponentToView</a:t>
            </a:r>
            <a:r>
              <a:rPr lang="en-IN" sz="1600" dirty="0"/>
              <a:t>() </a:t>
            </a:r>
          </a:p>
          <a:p>
            <a:pPr marL="0" indent="0">
              <a:buNone/>
            </a:pPr>
            <a:r>
              <a:rPr lang="en-IN" sz="1600" dirty="0"/>
              <a:t>{ </a:t>
            </a:r>
          </a:p>
          <a:p>
            <a:pPr marL="0" indent="0">
              <a:buNone/>
            </a:pPr>
            <a:r>
              <a:rPr lang="en-IN" sz="1600" dirty="0" err="1"/>
              <a:t>jf_ViewContact</a:t>
            </a:r>
            <a:r>
              <a:rPr lang="en-IN" sz="1600" dirty="0"/>
              <a:t> = new </a:t>
            </a:r>
            <a:r>
              <a:rPr lang="en-IN" sz="1600" dirty="0" err="1"/>
              <a:t>JFrame</a:t>
            </a:r>
            <a:r>
              <a:rPr lang="en-IN" sz="1600" dirty="0"/>
              <a:t>("View Contact") </a:t>
            </a:r>
            <a:r>
              <a:rPr lang="en-IN" sz="1600" dirty="0" err="1"/>
              <a:t>jf_ViewContact.setLayout</a:t>
            </a:r>
            <a:r>
              <a:rPr lang="en-IN" sz="1600" dirty="0"/>
              <a:t>(null); </a:t>
            </a:r>
          </a:p>
          <a:p>
            <a:pPr marL="0" indent="0">
              <a:buNone/>
            </a:pPr>
            <a:r>
              <a:rPr lang="en-IN" sz="1600" dirty="0" err="1"/>
              <a:t>jf_ViewContact.setSize</a:t>
            </a:r>
            <a:r>
              <a:rPr lang="en-IN" sz="1600" dirty="0"/>
              <a:t>(300, 220); </a:t>
            </a:r>
          </a:p>
          <a:p>
            <a:pPr marL="0" indent="0">
              <a:buNone/>
            </a:pPr>
            <a:r>
              <a:rPr lang="en-IN" sz="1600" dirty="0" err="1"/>
              <a:t>jf_ViewContact.setVisible</a:t>
            </a:r>
            <a:r>
              <a:rPr lang="en-IN" sz="1600" dirty="0"/>
              <a:t>(true); </a:t>
            </a:r>
          </a:p>
          <a:p>
            <a:pPr marL="0" indent="0">
              <a:buNone/>
            </a:pPr>
            <a:r>
              <a:rPr lang="en-IN" sz="1600" dirty="0" err="1"/>
              <a:t>jf_ViewContact.setLocationRelativeTo</a:t>
            </a:r>
            <a:r>
              <a:rPr lang="en-IN" sz="1600" dirty="0"/>
              <a:t>(null); </a:t>
            </a:r>
          </a:p>
          <a:p>
            <a:pPr marL="0" indent="0">
              <a:buNone/>
            </a:pPr>
            <a:r>
              <a:rPr lang="en-IN" sz="1600" dirty="0" err="1"/>
              <a:t>jl_contact.setModel</a:t>
            </a:r>
            <a:r>
              <a:rPr lang="en-IN" sz="1600" dirty="0"/>
              <a:t>(</a:t>
            </a:r>
            <a:r>
              <a:rPr lang="en-IN" sz="1600" dirty="0" err="1"/>
              <a:t>dlm_contact</a:t>
            </a:r>
            <a:r>
              <a:rPr lang="en-IN" sz="1600" dirty="0"/>
              <a:t>); </a:t>
            </a:r>
          </a:p>
          <a:p>
            <a:pPr marL="0" indent="0">
              <a:buNone/>
            </a:pPr>
            <a:r>
              <a:rPr lang="en-IN" sz="1600" dirty="0"/>
              <a:t>scroll = new </a:t>
            </a:r>
            <a:r>
              <a:rPr lang="en-IN" sz="1600" dirty="0" err="1"/>
              <a:t>JScrollPane</a:t>
            </a:r>
            <a:r>
              <a:rPr lang="en-IN" sz="1600" dirty="0"/>
              <a:t>(</a:t>
            </a:r>
            <a:r>
              <a:rPr lang="en-IN" sz="1600" dirty="0" err="1"/>
              <a:t>jl_contact</a:t>
            </a:r>
            <a:r>
              <a:rPr lang="en-IN" sz="1600" dirty="0"/>
              <a:t>); </a:t>
            </a:r>
          </a:p>
          <a:p>
            <a:pPr marL="0" indent="0">
              <a:buNone/>
            </a:pPr>
            <a:r>
              <a:rPr lang="en-IN" sz="1600" dirty="0" err="1"/>
              <a:t>lbl_ct.setBounds</a:t>
            </a:r>
            <a:r>
              <a:rPr lang="en-IN" sz="1600" dirty="0"/>
              <a:t>(10, 20, 100, 20); </a:t>
            </a:r>
          </a:p>
          <a:p>
            <a:pPr marL="0" indent="0">
              <a:buNone/>
            </a:pPr>
            <a:r>
              <a:rPr lang="en-IN" sz="1600" dirty="0" err="1"/>
              <a:t>jf_ViewContact.add</a:t>
            </a:r>
            <a:r>
              <a:rPr lang="en-IN" sz="1600" dirty="0"/>
              <a:t>(</a:t>
            </a:r>
            <a:r>
              <a:rPr lang="en-IN" sz="1600" dirty="0" err="1"/>
              <a:t>lbl_ct</a:t>
            </a:r>
            <a:r>
              <a:rPr lang="en-IN" sz="1600" dirty="0"/>
              <a:t>); </a:t>
            </a:r>
          </a:p>
          <a:p>
            <a:pPr marL="0" indent="0">
              <a:buNone/>
            </a:pPr>
            <a:r>
              <a:rPr lang="en-IN" sz="1600" dirty="0" err="1"/>
              <a:t>scroll.setBounds</a:t>
            </a:r>
            <a:r>
              <a:rPr lang="en-IN" sz="1600" dirty="0"/>
              <a:t>(10, 50, 265, 100); </a:t>
            </a:r>
          </a:p>
          <a:p>
            <a:pPr marL="0" indent="0">
              <a:buNone/>
            </a:pPr>
            <a:r>
              <a:rPr lang="en-IN" sz="1600" dirty="0" err="1"/>
              <a:t>jf_ViewContact.add</a:t>
            </a:r>
            <a:r>
              <a:rPr lang="en-IN" sz="1600" dirty="0"/>
              <a:t>(scroll); </a:t>
            </a:r>
          </a:p>
          <a:p>
            <a:pPr marL="0" indent="0">
              <a:buNone/>
            </a:pPr>
            <a:r>
              <a:rPr lang="en-IN" sz="1600" dirty="0"/>
              <a:t>} </a:t>
            </a:r>
          </a:p>
        </p:txBody>
      </p:sp>
      <p:sp>
        <p:nvSpPr>
          <p:cNvPr id="3" name="Date Placeholder 2">
            <a:extLst>
              <a:ext uri="{FF2B5EF4-FFF2-40B4-BE49-F238E27FC236}">
                <a16:creationId xmlns:a16="http://schemas.microsoft.com/office/drawing/2014/main" id="{4C7F36A0-8695-49E1-90B8-92C4C5E1E8B4}"/>
              </a:ext>
            </a:extLst>
          </p:cNvPr>
          <p:cNvSpPr>
            <a:spLocks noGrp="1"/>
          </p:cNvSpPr>
          <p:nvPr>
            <p:ph type="dt" sz="half" idx="10"/>
          </p:nvPr>
        </p:nvSpPr>
        <p:spPr/>
        <p:txBody>
          <a:bodyPr/>
          <a:lstStyle/>
          <a:p>
            <a:r>
              <a:rPr lang="en-US" dirty="0"/>
              <a:t>18/11/2022</a:t>
            </a:r>
          </a:p>
        </p:txBody>
      </p:sp>
      <p:sp>
        <p:nvSpPr>
          <p:cNvPr id="4" name="Footer Placeholder 3">
            <a:extLst>
              <a:ext uri="{FF2B5EF4-FFF2-40B4-BE49-F238E27FC236}">
                <a16:creationId xmlns:a16="http://schemas.microsoft.com/office/drawing/2014/main" id="{DF796B7B-C676-3D6B-B477-14EC476C95AB}"/>
              </a:ext>
            </a:extLst>
          </p:cNvPr>
          <p:cNvSpPr>
            <a:spLocks noGrp="1"/>
          </p:cNvSpPr>
          <p:nvPr>
            <p:ph type="ftr" sz="quarter" idx="11"/>
          </p:nvPr>
        </p:nvSpPr>
        <p:spPr/>
        <p:txBody>
          <a:bodyPr/>
          <a:lstStyle/>
          <a:p>
            <a:r>
              <a:rPr lang="en-US" dirty="0" err="1"/>
              <a:t>PhoneBook</a:t>
            </a:r>
            <a:endParaRPr lang="en-US" dirty="0"/>
          </a:p>
        </p:txBody>
      </p:sp>
      <p:sp>
        <p:nvSpPr>
          <p:cNvPr id="5" name="Slide Number Placeholder 4">
            <a:extLst>
              <a:ext uri="{FF2B5EF4-FFF2-40B4-BE49-F238E27FC236}">
                <a16:creationId xmlns:a16="http://schemas.microsoft.com/office/drawing/2014/main" id="{DEAE1E43-6BC3-A1D2-BE25-46A188CB6C3D}"/>
              </a:ext>
            </a:extLst>
          </p:cNvPr>
          <p:cNvSpPr>
            <a:spLocks noGrp="1"/>
          </p:cNvSpPr>
          <p:nvPr>
            <p:ph type="sldNum" sz="quarter" idx="12"/>
          </p:nvPr>
        </p:nvSpPr>
        <p:spPr/>
        <p:txBody>
          <a:bodyPr/>
          <a:lstStyle/>
          <a:p>
            <a:fld id="{9FF96520-E4CE-4EAD-8ABF-1D2297D6B3AA}" type="slidenum">
              <a:rPr lang="en-US" smtClean="0"/>
              <a:t>8</a:t>
            </a:fld>
            <a:endParaRPr lang="en-US" dirty="0"/>
          </a:p>
        </p:txBody>
      </p:sp>
      <p:sp>
        <p:nvSpPr>
          <p:cNvPr id="6" name="Title 5">
            <a:extLst>
              <a:ext uri="{FF2B5EF4-FFF2-40B4-BE49-F238E27FC236}">
                <a16:creationId xmlns:a16="http://schemas.microsoft.com/office/drawing/2014/main" id="{6D007919-3689-059D-631F-C8227583B951}"/>
              </a:ext>
            </a:extLst>
          </p:cNvPr>
          <p:cNvSpPr>
            <a:spLocks noGrp="1"/>
          </p:cNvSpPr>
          <p:nvPr>
            <p:ph type="title"/>
          </p:nvPr>
        </p:nvSpPr>
        <p:spPr/>
        <p:txBody>
          <a:bodyPr/>
          <a:lstStyle/>
          <a:p>
            <a:r>
              <a:rPr lang="en-US" dirty="0"/>
              <a:t>Code of viewing contact</a:t>
            </a:r>
            <a:endParaRPr lang="en-IN" dirty="0"/>
          </a:p>
        </p:txBody>
      </p:sp>
    </p:spTree>
    <p:extLst>
      <p:ext uri="{BB962C8B-B14F-4D97-AF65-F5344CB8AC3E}">
        <p14:creationId xmlns:p14="http://schemas.microsoft.com/office/powerpoint/2010/main" val="488623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EDA632-62C0-22A8-1007-4B7BFF365CD5}"/>
              </a:ext>
            </a:extLst>
          </p:cNvPr>
          <p:cNvSpPr>
            <a:spLocks noGrp="1"/>
          </p:cNvSpPr>
          <p:nvPr>
            <p:ph idx="1"/>
          </p:nvPr>
        </p:nvSpPr>
        <p:spPr>
          <a:xfrm>
            <a:off x="1034142" y="1850572"/>
            <a:ext cx="10134601" cy="4505778"/>
          </a:xfrm>
        </p:spPr>
        <p:txBody>
          <a:bodyPr>
            <a:normAutofit/>
          </a:bodyPr>
          <a:lstStyle/>
          <a:p>
            <a:pPr marL="0" indent="0">
              <a:buNone/>
            </a:pPr>
            <a:r>
              <a:rPr lang="en-IN" sz="1100" dirty="0"/>
              <a:t>@Override public void </a:t>
            </a:r>
            <a:r>
              <a:rPr lang="en-IN" sz="1100" dirty="0" err="1"/>
              <a:t>actionPerformed</a:t>
            </a:r>
            <a:r>
              <a:rPr lang="en-IN" sz="1100" dirty="0"/>
              <a:t>(</a:t>
            </a:r>
            <a:r>
              <a:rPr lang="en-IN" sz="1100" dirty="0" err="1"/>
              <a:t>ActionEvent</a:t>
            </a:r>
            <a:r>
              <a:rPr lang="en-IN" sz="1100" dirty="0"/>
              <a:t> e) </a:t>
            </a:r>
          </a:p>
          <a:p>
            <a:pPr marL="0" indent="0">
              <a:buNone/>
            </a:pPr>
            <a:r>
              <a:rPr lang="en-IN" sz="1100" dirty="0"/>
              <a:t>{ </a:t>
            </a:r>
          </a:p>
          <a:p>
            <a:pPr marL="0" indent="0">
              <a:buNone/>
            </a:pPr>
            <a:r>
              <a:rPr lang="en-IN" sz="1100" dirty="0"/>
              <a:t>String name=</a:t>
            </a:r>
            <a:r>
              <a:rPr lang="en-IN" sz="1100" dirty="0" err="1"/>
              <a:t>txt_name.getText</a:t>
            </a:r>
            <a:r>
              <a:rPr lang="en-IN" sz="1100" dirty="0"/>
              <a:t>(); </a:t>
            </a:r>
          </a:p>
          <a:p>
            <a:pPr marL="0" indent="0">
              <a:buNone/>
            </a:pPr>
            <a:r>
              <a:rPr lang="en-IN" sz="1100" dirty="0"/>
              <a:t>String </a:t>
            </a:r>
            <a:r>
              <a:rPr lang="en-IN" sz="1100" dirty="0" err="1"/>
              <a:t>cno</a:t>
            </a:r>
            <a:r>
              <a:rPr lang="en-IN" sz="1100" dirty="0"/>
              <a:t>=</a:t>
            </a:r>
            <a:r>
              <a:rPr lang="en-IN" sz="1100" dirty="0" err="1"/>
              <a:t>txt_cno.getText</a:t>
            </a:r>
            <a:r>
              <a:rPr lang="en-IN" sz="1100" dirty="0"/>
              <a:t>(); </a:t>
            </a:r>
          </a:p>
          <a:p>
            <a:pPr marL="0" indent="0">
              <a:buNone/>
            </a:pPr>
            <a:r>
              <a:rPr lang="en-IN" sz="1100" dirty="0"/>
              <a:t>if(</a:t>
            </a:r>
            <a:r>
              <a:rPr lang="en-IN" sz="1100" dirty="0" err="1"/>
              <a:t>name.equals</a:t>
            </a:r>
            <a:r>
              <a:rPr lang="en-IN" sz="1100" dirty="0"/>
              <a:t>("") || (</a:t>
            </a:r>
            <a:r>
              <a:rPr lang="en-IN" sz="1100" dirty="0" err="1"/>
              <a:t>cno.equals</a:t>
            </a:r>
            <a:r>
              <a:rPr lang="en-IN" sz="1100" dirty="0"/>
              <a:t>(""))) </a:t>
            </a:r>
          </a:p>
          <a:p>
            <a:pPr marL="0" indent="0">
              <a:buNone/>
            </a:pPr>
            <a:r>
              <a:rPr lang="en-IN" sz="1100" dirty="0"/>
              <a:t>{  </a:t>
            </a:r>
            <a:r>
              <a:rPr lang="en-IN" sz="1100" dirty="0" err="1"/>
              <a:t>JOptionPane.showMessageDialog</a:t>
            </a:r>
            <a:r>
              <a:rPr lang="en-IN" sz="1100" dirty="0"/>
              <a:t>(</a:t>
            </a:r>
            <a:r>
              <a:rPr lang="en-IN" sz="1100" dirty="0" err="1"/>
              <a:t>jf_AddContact</a:t>
            </a:r>
            <a:r>
              <a:rPr lang="en-IN" sz="1100" dirty="0"/>
              <a:t>, "pl fill your </a:t>
            </a:r>
            <a:r>
              <a:rPr lang="en-IN" sz="1100" dirty="0" err="1"/>
              <a:t>details","Warning</a:t>
            </a:r>
            <a:r>
              <a:rPr lang="en-IN" sz="1100" dirty="0"/>
              <a:t> Message",</a:t>
            </a:r>
            <a:r>
              <a:rPr lang="en-IN" sz="1100" dirty="0" err="1"/>
              <a:t>JOptionPane.WARNING_MESSAGE</a:t>
            </a:r>
            <a:r>
              <a:rPr lang="en-IN" sz="1100" dirty="0"/>
              <a:t>);  }</a:t>
            </a:r>
          </a:p>
          <a:p>
            <a:pPr marL="0" indent="0">
              <a:buNone/>
            </a:pPr>
            <a:r>
              <a:rPr lang="en-IN" sz="1100" dirty="0"/>
              <a:t> else </a:t>
            </a:r>
          </a:p>
          <a:p>
            <a:pPr marL="0" indent="0">
              <a:buNone/>
            </a:pPr>
            <a:r>
              <a:rPr lang="en-IN" sz="1100" dirty="0"/>
              <a:t>{ </a:t>
            </a:r>
          </a:p>
          <a:p>
            <a:pPr marL="0" indent="0">
              <a:buNone/>
            </a:pPr>
            <a:r>
              <a:rPr lang="en-IN" sz="1100" dirty="0"/>
              <a:t>Contact </a:t>
            </a:r>
            <a:r>
              <a:rPr lang="en-IN" sz="1100" dirty="0" err="1"/>
              <a:t>obj</a:t>
            </a:r>
            <a:r>
              <a:rPr lang="en-IN" sz="1100" dirty="0"/>
              <a:t>=new Contact(); </a:t>
            </a:r>
          </a:p>
          <a:p>
            <a:pPr marL="0" indent="0">
              <a:buNone/>
            </a:pPr>
            <a:r>
              <a:rPr lang="en-IN" sz="1100" dirty="0" err="1"/>
              <a:t>obj.setName</a:t>
            </a:r>
            <a:r>
              <a:rPr lang="en-IN" sz="1100" dirty="0"/>
              <a:t>(name); </a:t>
            </a:r>
          </a:p>
          <a:p>
            <a:pPr marL="0" indent="0">
              <a:buNone/>
            </a:pPr>
            <a:r>
              <a:rPr lang="en-IN" sz="1100" dirty="0" err="1"/>
              <a:t>obj.setCt_No</a:t>
            </a:r>
            <a:r>
              <a:rPr lang="en-IN" sz="1100" dirty="0"/>
              <a:t>(</a:t>
            </a:r>
            <a:r>
              <a:rPr lang="en-IN" sz="1100" dirty="0" err="1"/>
              <a:t>cno</a:t>
            </a:r>
            <a:r>
              <a:rPr lang="en-IN" sz="1100" dirty="0"/>
              <a:t>); </a:t>
            </a:r>
          </a:p>
          <a:p>
            <a:pPr marL="0" indent="0">
              <a:buNone/>
            </a:pPr>
            <a:r>
              <a:rPr lang="en-IN" sz="1100" dirty="0" err="1"/>
              <a:t>contactList.add</a:t>
            </a:r>
            <a:r>
              <a:rPr lang="en-IN" sz="1100" dirty="0"/>
              <a:t>(</a:t>
            </a:r>
            <a:r>
              <a:rPr lang="en-IN" sz="1100" dirty="0" err="1"/>
              <a:t>obj</a:t>
            </a:r>
            <a:r>
              <a:rPr lang="en-IN" sz="1100" dirty="0"/>
              <a:t>); </a:t>
            </a:r>
          </a:p>
          <a:p>
            <a:pPr marL="0" indent="0">
              <a:buNone/>
            </a:pPr>
            <a:r>
              <a:rPr lang="en-IN" sz="1100" dirty="0" err="1"/>
              <a:t>ArrayList</a:t>
            </a:r>
            <a:r>
              <a:rPr lang="en-IN" sz="1100" dirty="0"/>
              <a:t> </a:t>
            </a:r>
            <a:r>
              <a:rPr lang="en-IN" sz="1100" dirty="0" err="1"/>
              <a:t>tempList</a:t>
            </a:r>
            <a:r>
              <a:rPr lang="en-IN" sz="1100" dirty="0"/>
              <a:t>=new </a:t>
            </a:r>
            <a:r>
              <a:rPr lang="en-IN" sz="1100" dirty="0" err="1"/>
              <a:t>ArrayList</a:t>
            </a:r>
            <a:r>
              <a:rPr lang="en-IN" sz="1100" dirty="0"/>
              <a:t>(</a:t>
            </a:r>
            <a:r>
              <a:rPr lang="en-IN" sz="1100" dirty="0" err="1"/>
              <a:t>contactList</a:t>
            </a:r>
            <a:r>
              <a:rPr lang="en-IN" sz="1100" dirty="0"/>
              <a:t>); </a:t>
            </a:r>
          </a:p>
          <a:p>
            <a:pPr marL="0" indent="0">
              <a:buNone/>
            </a:pPr>
            <a:r>
              <a:rPr lang="en-IN" sz="1100" dirty="0" err="1"/>
              <a:t>Collections.sort</a:t>
            </a:r>
            <a:r>
              <a:rPr lang="en-IN" sz="1100" dirty="0"/>
              <a:t>(</a:t>
            </a:r>
            <a:r>
              <a:rPr lang="en-IN" sz="1100" dirty="0" err="1"/>
              <a:t>tempList,new</a:t>
            </a:r>
            <a:r>
              <a:rPr lang="en-IN" sz="1100" dirty="0"/>
              <a:t> </a:t>
            </a:r>
            <a:r>
              <a:rPr lang="en-IN" sz="1100" dirty="0" err="1"/>
              <a:t>NameSort</a:t>
            </a:r>
            <a:r>
              <a:rPr lang="en-IN" sz="1100" dirty="0"/>
              <a:t>()); </a:t>
            </a:r>
          </a:p>
        </p:txBody>
      </p:sp>
      <p:sp>
        <p:nvSpPr>
          <p:cNvPr id="3" name="Date Placeholder 2">
            <a:extLst>
              <a:ext uri="{FF2B5EF4-FFF2-40B4-BE49-F238E27FC236}">
                <a16:creationId xmlns:a16="http://schemas.microsoft.com/office/drawing/2014/main" id="{4C7F36A0-8695-49E1-90B8-92C4C5E1E8B4}"/>
              </a:ext>
            </a:extLst>
          </p:cNvPr>
          <p:cNvSpPr>
            <a:spLocks noGrp="1"/>
          </p:cNvSpPr>
          <p:nvPr>
            <p:ph type="dt" sz="half" idx="10"/>
          </p:nvPr>
        </p:nvSpPr>
        <p:spPr/>
        <p:txBody>
          <a:bodyPr/>
          <a:lstStyle/>
          <a:p>
            <a:r>
              <a:rPr lang="en-US" dirty="0"/>
              <a:t>18/11/2022</a:t>
            </a:r>
          </a:p>
        </p:txBody>
      </p:sp>
      <p:sp>
        <p:nvSpPr>
          <p:cNvPr id="4" name="Footer Placeholder 3">
            <a:extLst>
              <a:ext uri="{FF2B5EF4-FFF2-40B4-BE49-F238E27FC236}">
                <a16:creationId xmlns:a16="http://schemas.microsoft.com/office/drawing/2014/main" id="{DF796B7B-C676-3D6B-B477-14EC476C95AB}"/>
              </a:ext>
            </a:extLst>
          </p:cNvPr>
          <p:cNvSpPr>
            <a:spLocks noGrp="1"/>
          </p:cNvSpPr>
          <p:nvPr>
            <p:ph type="ftr" sz="quarter" idx="11"/>
          </p:nvPr>
        </p:nvSpPr>
        <p:spPr/>
        <p:txBody>
          <a:bodyPr/>
          <a:lstStyle/>
          <a:p>
            <a:r>
              <a:rPr lang="en-US" dirty="0" err="1"/>
              <a:t>PhoneBook</a:t>
            </a:r>
            <a:endParaRPr lang="en-US" dirty="0"/>
          </a:p>
        </p:txBody>
      </p:sp>
      <p:sp>
        <p:nvSpPr>
          <p:cNvPr id="5" name="Slide Number Placeholder 4">
            <a:extLst>
              <a:ext uri="{FF2B5EF4-FFF2-40B4-BE49-F238E27FC236}">
                <a16:creationId xmlns:a16="http://schemas.microsoft.com/office/drawing/2014/main" id="{DEAE1E43-6BC3-A1D2-BE25-46A188CB6C3D}"/>
              </a:ext>
            </a:extLst>
          </p:cNvPr>
          <p:cNvSpPr>
            <a:spLocks noGrp="1"/>
          </p:cNvSpPr>
          <p:nvPr>
            <p:ph type="sldNum" sz="quarter" idx="12"/>
          </p:nvPr>
        </p:nvSpPr>
        <p:spPr/>
        <p:txBody>
          <a:bodyPr/>
          <a:lstStyle/>
          <a:p>
            <a:fld id="{9FF96520-E4CE-4EAD-8ABF-1D2297D6B3AA}" type="slidenum">
              <a:rPr lang="en-US" smtClean="0"/>
              <a:t>9</a:t>
            </a:fld>
            <a:endParaRPr lang="en-US" dirty="0"/>
          </a:p>
        </p:txBody>
      </p:sp>
      <p:sp>
        <p:nvSpPr>
          <p:cNvPr id="6" name="Title 5">
            <a:extLst>
              <a:ext uri="{FF2B5EF4-FFF2-40B4-BE49-F238E27FC236}">
                <a16:creationId xmlns:a16="http://schemas.microsoft.com/office/drawing/2014/main" id="{6D007919-3689-059D-631F-C8227583B951}"/>
              </a:ext>
            </a:extLst>
          </p:cNvPr>
          <p:cNvSpPr>
            <a:spLocks noGrp="1"/>
          </p:cNvSpPr>
          <p:nvPr>
            <p:ph type="title"/>
          </p:nvPr>
        </p:nvSpPr>
        <p:spPr/>
        <p:txBody>
          <a:bodyPr/>
          <a:lstStyle/>
          <a:p>
            <a:r>
              <a:rPr lang="en-US" dirty="0"/>
              <a:t>Code of adding contact (continuation)</a:t>
            </a:r>
            <a:endParaRPr lang="en-IN" dirty="0"/>
          </a:p>
        </p:txBody>
      </p:sp>
    </p:spTree>
    <p:extLst>
      <p:ext uri="{BB962C8B-B14F-4D97-AF65-F5344CB8AC3E}">
        <p14:creationId xmlns:p14="http://schemas.microsoft.com/office/powerpoint/2010/main" val="3884755959"/>
      </p:ext>
    </p:extLst>
  </p:cSld>
  <p:clrMapOvr>
    <a:masterClrMapping/>
  </p:clrMapOvr>
</p:sld>
</file>

<file path=ppt/theme/theme1.xml><?xml version="1.0" encoding="utf-8"?>
<a:theme xmlns:a="http://schemas.openxmlformats.org/drawingml/2006/main" name="Office Theme">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M Deck_tm12041065_Win32_LW_v2.potx" id="{50D3F641-2B59-4E25-9440-7A006AB5DE4F}" vid="{A6D17500-6421-4BD4-89D5-25B2E6BFFA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01612839-5FA9-4715-8A7D-7F95D097B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3FFC980-8EEC-4CFC-96C7-CEB6F5CA8688}">
  <ds:schemaRefs>
    <ds:schemaRef ds:uri="http://schemas.microsoft.com/sharepoint/v3/contenttype/forms"/>
  </ds:schemaRefs>
</ds:datastoreItem>
</file>

<file path=customXml/itemProps3.xml><?xml version="1.0" encoding="utf-8"?>
<ds:datastoreItem xmlns:ds="http://schemas.openxmlformats.org/officeDocument/2006/customXml" ds:itemID="{A966E941-6182-4A32-B603-DDB09E5F071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STEM pitch deck</Template>
  <TotalTime>223</TotalTime>
  <Words>839</Words>
  <Application>Microsoft Office PowerPoint</Application>
  <PresentationFormat>Widescreen</PresentationFormat>
  <Paragraphs>133</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Source Sans Pro</vt:lpstr>
      <vt:lpstr>Office Theme</vt:lpstr>
      <vt:lpstr>PROJECT:  pHONEBOOK</vt:lpstr>
      <vt:lpstr>About us</vt:lpstr>
      <vt:lpstr>Problem</vt:lpstr>
      <vt:lpstr>Solution</vt:lpstr>
      <vt:lpstr>Technology used</vt:lpstr>
      <vt:lpstr>Technology used</vt:lpstr>
      <vt:lpstr>Application working</vt:lpstr>
      <vt:lpstr>Code of viewing contact</vt:lpstr>
      <vt:lpstr>Code of adding contact (continuation)</vt:lpstr>
      <vt:lpstr>Code of adding contact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pHONEBOOK</dc:title>
  <dc:creator>Ashwini Pandey</dc:creator>
  <cp:lastModifiedBy>Admin</cp:lastModifiedBy>
  <cp:revision>5</cp:revision>
  <dcterms:created xsi:type="dcterms:W3CDTF">2022-11-17T05:22:33Z</dcterms:created>
  <dcterms:modified xsi:type="dcterms:W3CDTF">2022-11-18T02:51:42Z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